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32" r:id="rId4"/>
    <p:sldMasterId id="2147484274" r:id="rId5"/>
  </p:sldMasterIdLst>
  <p:notesMasterIdLst>
    <p:notesMasterId r:id="rId25"/>
  </p:notesMasterIdLst>
  <p:handoutMasterIdLst>
    <p:handoutMasterId r:id="rId26"/>
  </p:handoutMasterIdLst>
  <p:sldIdLst>
    <p:sldId id="508" r:id="rId6"/>
    <p:sldId id="473" r:id="rId7"/>
    <p:sldId id="626" r:id="rId8"/>
    <p:sldId id="484" r:id="rId9"/>
    <p:sldId id="426" r:id="rId10"/>
    <p:sldId id="475" r:id="rId11"/>
    <p:sldId id="627" r:id="rId12"/>
    <p:sldId id="628" r:id="rId13"/>
    <p:sldId id="629" r:id="rId14"/>
    <p:sldId id="603" r:id="rId15"/>
    <p:sldId id="480" r:id="rId16"/>
    <p:sldId id="529" r:id="rId17"/>
    <p:sldId id="615" r:id="rId18"/>
    <p:sldId id="630" r:id="rId19"/>
    <p:sldId id="458" r:id="rId20"/>
    <p:sldId id="505" r:id="rId21"/>
    <p:sldId id="590" r:id="rId22"/>
    <p:sldId id="467" r:id="rId23"/>
    <p:sldId id="63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elle Buss" initials="MB"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DCE5"/>
    <a:srgbClr val="ADB9CA"/>
    <a:srgbClr val="9EBFD6"/>
    <a:srgbClr val="2E546D"/>
    <a:srgbClr val="FBCA58"/>
    <a:srgbClr val="CFD5EA"/>
    <a:srgbClr val="692B7D"/>
    <a:srgbClr val="472A50"/>
    <a:srgbClr val="6E407C"/>
    <a:srgbClr val="2F55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D220A6-EA58-4198-B6F8-96DA6674258E}" v="159" dt="2023-10-18T06:30:08.3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5" d="100"/>
          <a:sy n="65" d="100"/>
        </p:scale>
        <p:origin x="713" y="384"/>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commentAuthors" Target="commentAuthors.xml"/><Relationship Id="rId30" Type="http://schemas.openxmlformats.org/officeDocument/2006/relationships/theme" Target="theme/theme1.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ARDS Michael [Southern River College]" userId="f9e3ea26-6dd9-4feb-84ad-f5fc9616dbb4" providerId="ADAL" clId="{9ED220A6-EA58-4198-B6F8-96DA6674258E}"/>
    <pc:docChg chg="undo redo custSel addSld delSld modSld sldOrd">
      <pc:chgData name="BEARDS Michael [Southern River College]" userId="f9e3ea26-6dd9-4feb-84ad-f5fc9616dbb4" providerId="ADAL" clId="{9ED220A6-EA58-4198-B6F8-96DA6674258E}" dt="2023-10-18T06:30:12.660" v="2068" actId="47"/>
      <pc:docMkLst>
        <pc:docMk/>
      </pc:docMkLst>
      <pc:sldChg chg="modSp mod">
        <pc:chgData name="BEARDS Michael [Southern River College]" userId="f9e3ea26-6dd9-4feb-84ad-f5fc9616dbb4" providerId="ADAL" clId="{9ED220A6-EA58-4198-B6F8-96DA6674258E}" dt="2023-10-18T06:27:26.765" v="1729" actId="20577"/>
        <pc:sldMkLst>
          <pc:docMk/>
          <pc:sldMk cId="3425377067" sldId="426"/>
        </pc:sldMkLst>
        <pc:spChg chg="mod">
          <ac:chgData name="BEARDS Michael [Southern River College]" userId="f9e3ea26-6dd9-4feb-84ad-f5fc9616dbb4" providerId="ADAL" clId="{9ED220A6-EA58-4198-B6F8-96DA6674258E}" dt="2023-10-18T06:09:35.980" v="1674" actId="20577"/>
          <ac:spMkLst>
            <pc:docMk/>
            <pc:sldMk cId="3425377067" sldId="426"/>
            <ac:spMk id="2" creationId="{4CA3A86C-B458-461C-8FB9-D292EC43A95E}"/>
          </ac:spMkLst>
        </pc:spChg>
        <pc:spChg chg="mod">
          <ac:chgData name="BEARDS Michael [Southern River College]" userId="f9e3ea26-6dd9-4feb-84ad-f5fc9616dbb4" providerId="ADAL" clId="{9ED220A6-EA58-4198-B6F8-96DA6674258E}" dt="2023-10-18T06:27:26.765" v="1729" actId="20577"/>
          <ac:spMkLst>
            <pc:docMk/>
            <pc:sldMk cId="3425377067" sldId="426"/>
            <ac:spMk id="4" creationId="{0E41DD4B-8093-148E-6915-7EFE81F77326}"/>
          </ac:spMkLst>
        </pc:spChg>
      </pc:sldChg>
      <pc:sldChg chg="del">
        <pc:chgData name="BEARDS Michael [Southern River College]" userId="f9e3ea26-6dd9-4feb-84ad-f5fc9616dbb4" providerId="ADAL" clId="{9ED220A6-EA58-4198-B6F8-96DA6674258E}" dt="2023-10-18T01:52:52.211" v="10" actId="47"/>
        <pc:sldMkLst>
          <pc:docMk/>
          <pc:sldMk cId="4118107963" sldId="438"/>
        </pc:sldMkLst>
      </pc:sldChg>
      <pc:sldChg chg="addSp delSp modSp mod delAnim modAnim modNotesTx">
        <pc:chgData name="BEARDS Michael [Southern River College]" userId="f9e3ea26-6dd9-4feb-84ad-f5fc9616dbb4" providerId="ADAL" clId="{9ED220A6-EA58-4198-B6F8-96DA6674258E}" dt="2023-10-18T02:22:38.423" v="1009" actId="478"/>
        <pc:sldMkLst>
          <pc:docMk/>
          <pc:sldMk cId="566706881" sldId="458"/>
        </pc:sldMkLst>
        <pc:picChg chg="del">
          <ac:chgData name="BEARDS Michael [Southern River College]" userId="f9e3ea26-6dd9-4feb-84ad-f5fc9616dbb4" providerId="ADAL" clId="{9ED220A6-EA58-4198-B6F8-96DA6674258E}" dt="2023-10-18T02:22:38.423" v="1009" actId="478"/>
          <ac:picMkLst>
            <pc:docMk/>
            <pc:sldMk cId="566706881" sldId="458"/>
            <ac:picMk id="5" creationId="{49E2B062-6C34-4E9F-9DA2-DB482B58AD9B}"/>
          </ac:picMkLst>
        </pc:picChg>
        <pc:picChg chg="add mod ord">
          <ac:chgData name="BEARDS Michael [Southern River College]" userId="f9e3ea26-6dd9-4feb-84ad-f5fc9616dbb4" providerId="ADAL" clId="{9ED220A6-EA58-4198-B6F8-96DA6674258E}" dt="2023-10-18T02:22:36.728" v="1008" actId="167"/>
          <ac:picMkLst>
            <pc:docMk/>
            <pc:sldMk cId="566706881" sldId="458"/>
            <ac:picMk id="6" creationId="{0E0646C2-16FB-EF61-3F7B-331E426385A2}"/>
          </ac:picMkLst>
        </pc:picChg>
      </pc:sldChg>
      <pc:sldChg chg="addSp delSp modSp mod">
        <pc:chgData name="BEARDS Michael [Southern River College]" userId="f9e3ea26-6dd9-4feb-84ad-f5fc9616dbb4" providerId="ADAL" clId="{9ED220A6-EA58-4198-B6F8-96DA6674258E}" dt="2023-10-18T02:25:15.635" v="1065"/>
        <pc:sldMkLst>
          <pc:docMk/>
          <pc:sldMk cId="2748884101" sldId="467"/>
        </pc:sldMkLst>
        <pc:spChg chg="mod">
          <ac:chgData name="BEARDS Michael [Southern River College]" userId="f9e3ea26-6dd9-4feb-84ad-f5fc9616dbb4" providerId="ADAL" clId="{9ED220A6-EA58-4198-B6F8-96DA6674258E}" dt="2023-10-18T02:25:15.635" v="1065"/>
          <ac:spMkLst>
            <pc:docMk/>
            <pc:sldMk cId="2748884101" sldId="467"/>
            <ac:spMk id="2" creationId="{0937B9D4-1F28-34F1-395C-FCDE6CBBAE80}"/>
          </ac:spMkLst>
        </pc:spChg>
        <pc:spChg chg="mod">
          <ac:chgData name="BEARDS Michael [Southern River College]" userId="f9e3ea26-6dd9-4feb-84ad-f5fc9616dbb4" providerId="ADAL" clId="{9ED220A6-EA58-4198-B6F8-96DA6674258E}" dt="2023-10-18T02:23:47.213" v="1018" actId="6549"/>
          <ac:spMkLst>
            <pc:docMk/>
            <pc:sldMk cId="2748884101" sldId="467"/>
            <ac:spMk id="3" creationId="{70924D5F-0D1D-AD19-560A-187920D916C7}"/>
          </ac:spMkLst>
        </pc:spChg>
        <pc:picChg chg="del">
          <ac:chgData name="BEARDS Michael [Southern River College]" userId="f9e3ea26-6dd9-4feb-84ad-f5fc9616dbb4" providerId="ADAL" clId="{9ED220A6-EA58-4198-B6F8-96DA6674258E}" dt="2023-10-18T02:23:54.654" v="1019" actId="478"/>
          <ac:picMkLst>
            <pc:docMk/>
            <pc:sldMk cId="2748884101" sldId="467"/>
            <ac:picMk id="1026" creationId="{A1691BF8-FE12-62D3-AA75-5415227F05F1}"/>
          </ac:picMkLst>
        </pc:picChg>
        <pc:picChg chg="add mod">
          <ac:chgData name="BEARDS Michael [Southern River College]" userId="f9e3ea26-6dd9-4feb-84ad-f5fc9616dbb4" providerId="ADAL" clId="{9ED220A6-EA58-4198-B6F8-96DA6674258E}" dt="2023-10-18T02:24:14.660" v="1028" actId="1076"/>
          <ac:picMkLst>
            <pc:docMk/>
            <pc:sldMk cId="2748884101" sldId="467"/>
            <ac:picMk id="1028" creationId="{048DB87E-CAE1-4E39-FFFC-BF5DCA4DDC6B}"/>
          </ac:picMkLst>
        </pc:picChg>
        <pc:picChg chg="add mod">
          <ac:chgData name="BEARDS Michael [Southern River College]" userId="f9e3ea26-6dd9-4feb-84ad-f5fc9616dbb4" providerId="ADAL" clId="{9ED220A6-EA58-4198-B6F8-96DA6674258E}" dt="2023-10-18T02:24:14.660" v="1028" actId="1076"/>
          <ac:picMkLst>
            <pc:docMk/>
            <pc:sldMk cId="2748884101" sldId="467"/>
            <ac:picMk id="1029" creationId="{DCFA7BBB-7E5E-AF52-6B69-D3A426226792}"/>
          </ac:picMkLst>
        </pc:picChg>
      </pc:sldChg>
      <pc:sldChg chg="addSp delSp modSp mod ord">
        <pc:chgData name="BEARDS Michael [Southern River College]" userId="f9e3ea26-6dd9-4feb-84ad-f5fc9616dbb4" providerId="ADAL" clId="{9ED220A6-EA58-4198-B6F8-96DA6674258E}" dt="2023-10-18T02:08:08.272" v="749" actId="113"/>
        <pc:sldMkLst>
          <pc:docMk/>
          <pc:sldMk cId="78674630" sldId="475"/>
        </pc:sldMkLst>
        <pc:spChg chg="mod">
          <ac:chgData name="BEARDS Michael [Southern River College]" userId="f9e3ea26-6dd9-4feb-84ad-f5fc9616dbb4" providerId="ADAL" clId="{9ED220A6-EA58-4198-B6F8-96DA6674258E}" dt="2023-10-18T02:08:08.272" v="749" actId="113"/>
          <ac:spMkLst>
            <pc:docMk/>
            <pc:sldMk cId="78674630" sldId="475"/>
            <ac:spMk id="2" creationId="{BE00A9A7-CEAD-513D-11CA-5D377811AE3F}"/>
          </ac:spMkLst>
        </pc:spChg>
        <pc:spChg chg="mod">
          <ac:chgData name="BEARDS Michael [Southern River College]" userId="f9e3ea26-6dd9-4feb-84ad-f5fc9616dbb4" providerId="ADAL" clId="{9ED220A6-EA58-4198-B6F8-96DA6674258E}" dt="2023-10-18T02:06:45.500" v="725" actId="20577"/>
          <ac:spMkLst>
            <pc:docMk/>
            <pc:sldMk cId="78674630" sldId="475"/>
            <ac:spMk id="3" creationId="{9D329AA6-1F98-3598-5038-5971A83D186D}"/>
          </ac:spMkLst>
        </pc:spChg>
        <pc:picChg chg="del">
          <ac:chgData name="BEARDS Michael [Southern River College]" userId="f9e3ea26-6dd9-4feb-84ad-f5fc9616dbb4" providerId="ADAL" clId="{9ED220A6-EA58-4198-B6F8-96DA6674258E}" dt="2023-10-18T02:06:48.820" v="726" actId="478"/>
          <ac:picMkLst>
            <pc:docMk/>
            <pc:sldMk cId="78674630" sldId="475"/>
            <ac:picMk id="4" creationId="{0843B34B-D49D-5A5A-7224-7B257795CE14}"/>
          </ac:picMkLst>
        </pc:picChg>
        <pc:picChg chg="del">
          <ac:chgData name="BEARDS Michael [Southern River College]" userId="f9e3ea26-6dd9-4feb-84ad-f5fc9616dbb4" providerId="ADAL" clId="{9ED220A6-EA58-4198-B6F8-96DA6674258E}" dt="2023-10-18T02:06:48.820" v="726" actId="478"/>
          <ac:picMkLst>
            <pc:docMk/>
            <pc:sldMk cId="78674630" sldId="475"/>
            <ac:picMk id="5" creationId="{A4DEF397-CB5A-3197-A8C5-0BE2A3A045D1}"/>
          </ac:picMkLst>
        </pc:picChg>
        <pc:picChg chg="del">
          <ac:chgData name="BEARDS Michael [Southern River College]" userId="f9e3ea26-6dd9-4feb-84ad-f5fc9616dbb4" providerId="ADAL" clId="{9ED220A6-EA58-4198-B6F8-96DA6674258E}" dt="2023-10-18T02:06:48.820" v="726" actId="478"/>
          <ac:picMkLst>
            <pc:docMk/>
            <pc:sldMk cId="78674630" sldId="475"/>
            <ac:picMk id="6" creationId="{1120F016-3A5D-6D0D-FE3E-41B66272A90C}"/>
          </ac:picMkLst>
        </pc:picChg>
        <pc:picChg chg="add del">
          <ac:chgData name="BEARDS Michael [Southern River College]" userId="f9e3ea26-6dd9-4feb-84ad-f5fc9616dbb4" providerId="ADAL" clId="{9ED220A6-EA58-4198-B6F8-96DA6674258E}" dt="2023-10-18T02:06:51.140" v="728"/>
          <ac:picMkLst>
            <pc:docMk/>
            <pc:sldMk cId="78674630" sldId="475"/>
            <ac:picMk id="3074" creationId="{E90F9A05-1C84-8066-6C06-F47E93FC269C}"/>
          </ac:picMkLst>
        </pc:picChg>
        <pc:picChg chg="add mod">
          <ac:chgData name="BEARDS Michael [Southern River College]" userId="f9e3ea26-6dd9-4feb-84ad-f5fc9616dbb4" providerId="ADAL" clId="{9ED220A6-EA58-4198-B6F8-96DA6674258E}" dt="2023-10-18T02:07:56.145" v="744" actId="14100"/>
          <ac:picMkLst>
            <pc:docMk/>
            <pc:sldMk cId="78674630" sldId="475"/>
            <ac:picMk id="3076" creationId="{B5B91CDD-41C3-F2B2-B5A3-89513FE5C595}"/>
          </ac:picMkLst>
        </pc:picChg>
        <pc:picChg chg="add mod">
          <ac:chgData name="BEARDS Michael [Southern River College]" userId="f9e3ea26-6dd9-4feb-84ad-f5fc9616dbb4" providerId="ADAL" clId="{9ED220A6-EA58-4198-B6F8-96DA6674258E}" dt="2023-10-18T02:07:47.733" v="742" actId="1076"/>
          <ac:picMkLst>
            <pc:docMk/>
            <pc:sldMk cId="78674630" sldId="475"/>
            <ac:picMk id="3078" creationId="{A91808C5-F8AD-BAF4-DC9A-227A2322F46C}"/>
          </ac:picMkLst>
        </pc:picChg>
        <pc:picChg chg="add mod">
          <ac:chgData name="BEARDS Michael [Southern River College]" userId="f9e3ea26-6dd9-4feb-84ad-f5fc9616dbb4" providerId="ADAL" clId="{9ED220A6-EA58-4198-B6F8-96DA6674258E}" dt="2023-10-18T02:07:47.733" v="742" actId="1076"/>
          <ac:picMkLst>
            <pc:docMk/>
            <pc:sldMk cId="78674630" sldId="475"/>
            <ac:picMk id="3080" creationId="{2B871ECA-A04A-F453-0165-D46A346AECAF}"/>
          </ac:picMkLst>
        </pc:picChg>
      </pc:sldChg>
      <pc:sldChg chg="addSp delSp modSp mod delAnim modAnim modNotesTx">
        <pc:chgData name="BEARDS Michael [Southern River College]" userId="f9e3ea26-6dd9-4feb-84ad-f5fc9616dbb4" providerId="ADAL" clId="{9ED220A6-EA58-4198-B6F8-96DA6674258E}" dt="2023-10-18T02:22:59.741" v="1014" actId="478"/>
        <pc:sldMkLst>
          <pc:docMk/>
          <pc:sldMk cId="1302100496" sldId="480"/>
        </pc:sldMkLst>
        <pc:picChg chg="del">
          <ac:chgData name="BEARDS Michael [Southern River College]" userId="f9e3ea26-6dd9-4feb-84ad-f5fc9616dbb4" providerId="ADAL" clId="{9ED220A6-EA58-4198-B6F8-96DA6674258E}" dt="2023-10-18T02:22:59.741" v="1014" actId="478"/>
          <ac:picMkLst>
            <pc:docMk/>
            <pc:sldMk cId="1302100496" sldId="480"/>
            <ac:picMk id="4" creationId="{3C5AC4BC-119F-197B-CEB4-F64478CBCA78}"/>
          </ac:picMkLst>
        </pc:picChg>
        <pc:picChg chg="add mod ord">
          <ac:chgData name="BEARDS Michael [Southern River College]" userId="f9e3ea26-6dd9-4feb-84ad-f5fc9616dbb4" providerId="ADAL" clId="{9ED220A6-EA58-4198-B6F8-96DA6674258E}" dt="2023-10-18T02:22:58.440" v="1013" actId="167"/>
          <ac:picMkLst>
            <pc:docMk/>
            <pc:sldMk cId="1302100496" sldId="480"/>
            <ac:picMk id="6" creationId="{A757A68E-CDE1-9A69-0D9E-720140951A0A}"/>
          </ac:picMkLst>
        </pc:picChg>
      </pc:sldChg>
      <pc:sldChg chg="delSp modSp mod">
        <pc:chgData name="BEARDS Michael [Southern River College]" userId="f9e3ea26-6dd9-4feb-84ad-f5fc9616dbb4" providerId="ADAL" clId="{9ED220A6-EA58-4198-B6F8-96DA6674258E}" dt="2023-10-18T06:29:55.715" v="2066" actId="11"/>
        <pc:sldMkLst>
          <pc:docMk/>
          <pc:sldMk cId="1961778849" sldId="505"/>
        </pc:sldMkLst>
        <pc:spChg chg="mod">
          <ac:chgData name="BEARDS Michael [Southern River College]" userId="f9e3ea26-6dd9-4feb-84ad-f5fc9616dbb4" providerId="ADAL" clId="{9ED220A6-EA58-4198-B6F8-96DA6674258E}" dt="2023-10-18T06:27:40.660" v="1732" actId="113"/>
          <ac:spMkLst>
            <pc:docMk/>
            <pc:sldMk cId="1961778849" sldId="505"/>
            <ac:spMk id="2" creationId="{A176CE53-4BEA-7677-8248-6E7A17A0972A}"/>
          </ac:spMkLst>
        </pc:spChg>
        <pc:spChg chg="mod">
          <ac:chgData name="BEARDS Michael [Southern River College]" userId="f9e3ea26-6dd9-4feb-84ad-f5fc9616dbb4" providerId="ADAL" clId="{9ED220A6-EA58-4198-B6F8-96DA6674258E}" dt="2023-10-18T06:29:55.715" v="2066" actId="11"/>
          <ac:spMkLst>
            <pc:docMk/>
            <pc:sldMk cId="1961778849" sldId="505"/>
            <ac:spMk id="8" creationId="{F8B0AEE0-BDCC-277C-0B4E-37F065402B63}"/>
          </ac:spMkLst>
        </pc:spChg>
        <pc:picChg chg="del">
          <ac:chgData name="BEARDS Michael [Southern River College]" userId="f9e3ea26-6dd9-4feb-84ad-f5fc9616dbb4" providerId="ADAL" clId="{9ED220A6-EA58-4198-B6F8-96DA6674258E}" dt="2023-10-18T06:28:27.151" v="1875" actId="478"/>
          <ac:picMkLst>
            <pc:docMk/>
            <pc:sldMk cId="1961778849" sldId="505"/>
            <ac:picMk id="3" creationId="{0A654553-C4FB-77B5-17FE-AFFF0C72ADFB}"/>
          </ac:picMkLst>
        </pc:picChg>
      </pc:sldChg>
      <pc:sldChg chg="addSp delSp modSp mod">
        <pc:chgData name="BEARDS Michael [Southern River College]" userId="f9e3ea26-6dd9-4feb-84ad-f5fc9616dbb4" providerId="ADAL" clId="{9ED220A6-EA58-4198-B6F8-96DA6674258E}" dt="2023-10-18T02:03:14.006" v="493" actId="1076"/>
        <pc:sldMkLst>
          <pc:docMk/>
          <pc:sldMk cId="2374680663" sldId="508"/>
        </pc:sldMkLst>
        <pc:spChg chg="mod">
          <ac:chgData name="BEARDS Michael [Southern River College]" userId="f9e3ea26-6dd9-4feb-84ad-f5fc9616dbb4" providerId="ADAL" clId="{9ED220A6-EA58-4198-B6F8-96DA6674258E}" dt="2023-10-18T02:02:25.048" v="488" actId="20577"/>
          <ac:spMkLst>
            <pc:docMk/>
            <pc:sldMk cId="2374680663" sldId="508"/>
            <ac:spMk id="3" creationId="{EB827A3B-029D-4755-BCC8-9086AED23745}"/>
          </ac:spMkLst>
        </pc:spChg>
        <pc:picChg chg="del">
          <ac:chgData name="BEARDS Michael [Southern River College]" userId="f9e3ea26-6dd9-4feb-84ad-f5fc9616dbb4" providerId="ADAL" clId="{9ED220A6-EA58-4198-B6F8-96DA6674258E}" dt="2023-10-18T02:02:39.326" v="489" actId="478"/>
          <ac:picMkLst>
            <pc:docMk/>
            <pc:sldMk cId="2374680663" sldId="508"/>
            <ac:picMk id="1026" creationId="{A2586537-8760-E6CC-0D9E-38902B60025C}"/>
          </ac:picMkLst>
        </pc:picChg>
        <pc:picChg chg="add mod">
          <ac:chgData name="BEARDS Michael [Southern River College]" userId="f9e3ea26-6dd9-4feb-84ad-f5fc9616dbb4" providerId="ADAL" clId="{9ED220A6-EA58-4198-B6F8-96DA6674258E}" dt="2023-10-18T02:03:14.006" v="493" actId="1076"/>
          <ac:picMkLst>
            <pc:docMk/>
            <pc:sldMk cId="2374680663" sldId="508"/>
            <ac:picMk id="2050" creationId="{B42907F6-68D1-52A7-5639-D5981015AA1D}"/>
          </ac:picMkLst>
        </pc:picChg>
      </pc:sldChg>
      <pc:sldChg chg="addSp delSp modSp add mod delAnim modAnim">
        <pc:chgData name="BEARDS Michael [Southern River College]" userId="f9e3ea26-6dd9-4feb-84ad-f5fc9616dbb4" providerId="ADAL" clId="{9ED220A6-EA58-4198-B6F8-96DA6674258E}" dt="2023-10-18T02:38:36.740" v="1087"/>
        <pc:sldMkLst>
          <pc:docMk/>
          <pc:sldMk cId="2749959400" sldId="529"/>
        </pc:sldMkLst>
        <pc:spChg chg="mod">
          <ac:chgData name="BEARDS Michael [Southern River College]" userId="f9e3ea26-6dd9-4feb-84ad-f5fc9616dbb4" providerId="ADAL" clId="{9ED220A6-EA58-4198-B6F8-96DA6674258E}" dt="2023-10-18T02:38:36.740" v="1087"/>
          <ac:spMkLst>
            <pc:docMk/>
            <pc:sldMk cId="2749959400" sldId="529"/>
            <ac:spMk id="2" creationId="{BE00A9A7-CEAD-513D-11CA-5D377811AE3F}"/>
          </ac:spMkLst>
        </pc:spChg>
        <pc:grpChg chg="mod">
          <ac:chgData name="BEARDS Michael [Southern River College]" userId="f9e3ea26-6dd9-4feb-84ad-f5fc9616dbb4" providerId="ADAL" clId="{9ED220A6-EA58-4198-B6F8-96DA6674258E}" dt="2023-10-18T02:27:37.051" v="1076" actId="14100"/>
          <ac:grpSpMkLst>
            <pc:docMk/>
            <pc:sldMk cId="2749959400" sldId="529"/>
            <ac:grpSpMk id="6" creationId="{6B121C7D-7386-6350-DF8D-7FF6945082F9}"/>
          </ac:grpSpMkLst>
        </pc:grpChg>
        <pc:picChg chg="add mod">
          <ac:chgData name="BEARDS Michael [Southern River College]" userId="f9e3ea26-6dd9-4feb-84ad-f5fc9616dbb4" providerId="ADAL" clId="{9ED220A6-EA58-4198-B6F8-96DA6674258E}" dt="2023-10-18T02:38:19.367" v="1086" actId="1076"/>
          <ac:picMkLst>
            <pc:docMk/>
            <pc:sldMk cId="2749959400" sldId="529"/>
            <ac:picMk id="3" creationId="{5A00FE51-9AE1-4F32-0D89-2885E1466460}"/>
          </ac:picMkLst>
        </pc:picChg>
        <pc:picChg chg="del mod">
          <ac:chgData name="BEARDS Michael [Southern River College]" userId="f9e3ea26-6dd9-4feb-84ad-f5fc9616dbb4" providerId="ADAL" clId="{9ED220A6-EA58-4198-B6F8-96DA6674258E}" dt="2023-10-18T02:27:41.590" v="1077" actId="478"/>
          <ac:picMkLst>
            <pc:docMk/>
            <pc:sldMk cId="2749959400" sldId="529"/>
            <ac:picMk id="11" creationId="{955636DA-460E-D376-98C9-5CB0BDE81131}"/>
          </ac:picMkLst>
        </pc:picChg>
        <pc:picChg chg="add del mod">
          <ac:chgData name="BEARDS Michael [Southern River College]" userId="f9e3ea26-6dd9-4feb-84ad-f5fc9616dbb4" providerId="ADAL" clId="{9ED220A6-EA58-4198-B6F8-96DA6674258E}" dt="2023-10-18T02:37:56.738" v="1082" actId="478"/>
          <ac:picMkLst>
            <pc:docMk/>
            <pc:sldMk cId="2749959400" sldId="529"/>
            <ac:picMk id="9218" creationId="{EE3B4BB8-DD98-0B06-F262-CA6B98A73CA7}"/>
          </ac:picMkLst>
        </pc:picChg>
      </pc:sldChg>
      <pc:sldChg chg="del">
        <pc:chgData name="BEARDS Michael [Southern River College]" userId="f9e3ea26-6dd9-4feb-84ad-f5fc9616dbb4" providerId="ADAL" clId="{9ED220A6-EA58-4198-B6F8-96DA6674258E}" dt="2023-10-18T01:52:59.643" v="12" actId="47"/>
        <pc:sldMkLst>
          <pc:docMk/>
          <pc:sldMk cId="705277058" sldId="537"/>
        </pc:sldMkLst>
      </pc:sldChg>
      <pc:sldChg chg="addSp delSp modSp mod">
        <pc:chgData name="BEARDS Michael [Southern River College]" userId="f9e3ea26-6dd9-4feb-84ad-f5fc9616dbb4" providerId="ADAL" clId="{9ED220A6-EA58-4198-B6F8-96DA6674258E}" dt="2023-10-18T02:25:11.202" v="1064" actId="20577"/>
        <pc:sldMkLst>
          <pc:docMk/>
          <pc:sldMk cId="3143284930" sldId="590"/>
        </pc:sldMkLst>
        <pc:spChg chg="add del mod">
          <ac:chgData name="BEARDS Michael [Southern River College]" userId="f9e3ea26-6dd9-4feb-84ad-f5fc9616dbb4" providerId="ADAL" clId="{9ED220A6-EA58-4198-B6F8-96DA6674258E}" dt="2023-10-18T02:25:11.202" v="1064" actId="20577"/>
          <ac:spMkLst>
            <pc:docMk/>
            <pc:sldMk cId="3143284930" sldId="590"/>
            <ac:spMk id="2" creationId="{BE00A9A7-CEAD-513D-11CA-5D377811AE3F}"/>
          </ac:spMkLst>
        </pc:spChg>
        <pc:spChg chg="add del mod">
          <ac:chgData name="BEARDS Michael [Southern River College]" userId="f9e3ea26-6dd9-4feb-84ad-f5fc9616dbb4" providerId="ADAL" clId="{9ED220A6-EA58-4198-B6F8-96DA6674258E}" dt="2023-10-18T02:25:01.773" v="1032" actId="478"/>
          <ac:spMkLst>
            <pc:docMk/>
            <pc:sldMk cId="3143284930" sldId="590"/>
            <ac:spMk id="3" creationId="{9D329AA6-1F98-3598-5038-5971A83D186D}"/>
          </ac:spMkLst>
        </pc:spChg>
        <pc:spChg chg="add del mod">
          <ac:chgData name="BEARDS Michael [Southern River College]" userId="f9e3ea26-6dd9-4feb-84ad-f5fc9616dbb4" providerId="ADAL" clId="{9ED220A6-EA58-4198-B6F8-96DA6674258E}" dt="2023-10-18T02:24:56.306" v="1030" actId="478"/>
          <ac:spMkLst>
            <pc:docMk/>
            <pc:sldMk cId="3143284930" sldId="590"/>
            <ac:spMk id="6" creationId="{AA1515CD-11B9-8B7C-3C75-D90A2E765BF4}"/>
          </ac:spMkLst>
        </pc:spChg>
        <pc:spChg chg="add del mod">
          <ac:chgData name="BEARDS Michael [Southern River College]" userId="f9e3ea26-6dd9-4feb-84ad-f5fc9616dbb4" providerId="ADAL" clId="{9ED220A6-EA58-4198-B6F8-96DA6674258E}" dt="2023-10-18T02:24:56.306" v="1030" actId="478"/>
          <ac:spMkLst>
            <pc:docMk/>
            <pc:sldMk cId="3143284930" sldId="590"/>
            <ac:spMk id="8" creationId="{EAB5A0F2-5146-E7F5-31B2-8EE06399EA7A}"/>
          </ac:spMkLst>
        </pc:spChg>
        <pc:spChg chg="add del mod">
          <ac:chgData name="BEARDS Michael [Southern River College]" userId="f9e3ea26-6dd9-4feb-84ad-f5fc9616dbb4" providerId="ADAL" clId="{9ED220A6-EA58-4198-B6F8-96DA6674258E}" dt="2023-10-18T02:25:02.995" v="1033" actId="478"/>
          <ac:spMkLst>
            <pc:docMk/>
            <pc:sldMk cId="3143284930" sldId="590"/>
            <ac:spMk id="10" creationId="{8E555D03-50D2-1233-DDE1-FA7B620714F0}"/>
          </ac:spMkLst>
        </pc:spChg>
        <pc:spChg chg="add mod">
          <ac:chgData name="BEARDS Michael [Southern River College]" userId="f9e3ea26-6dd9-4feb-84ad-f5fc9616dbb4" providerId="ADAL" clId="{9ED220A6-EA58-4198-B6F8-96DA6674258E}" dt="2023-10-18T02:25:03.393" v="1034"/>
          <ac:spMkLst>
            <pc:docMk/>
            <pc:sldMk cId="3143284930" sldId="590"/>
            <ac:spMk id="11" creationId="{DD08EF0F-E2F5-7121-1A1B-F35D515B3D5F}"/>
          </ac:spMkLst>
        </pc:spChg>
        <pc:picChg chg="add mod">
          <ac:chgData name="BEARDS Michael [Southern River College]" userId="f9e3ea26-6dd9-4feb-84ad-f5fc9616dbb4" providerId="ADAL" clId="{9ED220A6-EA58-4198-B6F8-96DA6674258E}" dt="2023-10-18T02:25:03.393" v="1034"/>
          <ac:picMkLst>
            <pc:docMk/>
            <pc:sldMk cId="3143284930" sldId="590"/>
            <ac:picMk id="12" creationId="{12A1A7C9-8D23-5B31-95A1-6B8760A66193}"/>
          </ac:picMkLst>
        </pc:picChg>
        <pc:picChg chg="add mod">
          <ac:chgData name="BEARDS Michael [Southern River College]" userId="f9e3ea26-6dd9-4feb-84ad-f5fc9616dbb4" providerId="ADAL" clId="{9ED220A6-EA58-4198-B6F8-96DA6674258E}" dt="2023-10-18T02:25:03.393" v="1034"/>
          <ac:picMkLst>
            <pc:docMk/>
            <pc:sldMk cId="3143284930" sldId="590"/>
            <ac:picMk id="13" creationId="{65261915-2310-C14D-033C-6174871208E5}"/>
          </ac:picMkLst>
        </pc:picChg>
        <pc:picChg chg="add mod">
          <ac:chgData name="BEARDS Michael [Southern River College]" userId="f9e3ea26-6dd9-4feb-84ad-f5fc9616dbb4" providerId="ADAL" clId="{9ED220A6-EA58-4198-B6F8-96DA6674258E}" dt="2023-10-18T02:25:03.393" v="1034"/>
          <ac:picMkLst>
            <pc:docMk/>
            <pc:sldMk cId="3143284930" sldId="590"/>
            <ac:picMk id="14" creationId="{7A0ADFAC-F9AC-D18F-EC63-0E32588577C0}"/>
          </ac:picMkLst>
        </pc:picChg>
        <pc:picChg chg="add mod">
          <ac:chgData name="BEARDS Michael [Southern River College]" userId="f9e3ea26-6dd9-4feb-84ad-f5fc9616dbb4" providerId="ADAL" clId="{9ED220A6-EA58-4198-B6F8-96DA6674258E}" dt="2023-10-18T02:25:03.393" v="1034"/>
          <ac:picMkLst>
            <pc:docMk/>
            <pc:sldMk cId="3143284930" sldId="590"/>
            <ac:picMk id="15" creationId="{126DBC0C-4B98-198D-52D5-831318B8293F}"/>
          </ac:picMkLst>
        </pc:picChg>
        <pc:picChg chg="add mod">
          <ac:chgData name="BEARDS Michael [Southern River College]" userId="f9e3ea26-6dd9-4feb-84ad-f5fc9616dbb4" providerId="ADAL" clId="{9ED220A6-EA58-4198-B6F8-96DA6674258E}" dt="2023-10-18T02:25:03.393" v="1034"/>
          <ac:picMkLst>
            <pc:docMk/>
            <pc:sldMk cId="3143284930" sldId="590"/>
            <ac:picMk id="16" creationId="{2DF7A608-DA4E-04DA-3831-17D67DA3F1B1}"/>
          </ac:picMkLst>
        </pc:picChg>
        <pc:picChg chg="add mod">
          <ac:chgData name="BEARDS Michael [Southern River College]" userId="f9e3ea26-6dd9-4feb-84ad-f5fc9616dbb4" providerId="ADAL" clId="{9ED220A6-EA58-4198-B6F8-96DA6674258E}" dt="2023-10-18T02:25:03.393" v="1034"/>
          <ac:picMkLst>
            <pc:docMk/>
            <pc:sldMk cId="3143284930" sldId="590"/>
            <ac:picMk id="17" creationId="{9876E79A-3F83-74D6-AA63-D05D90E0801B}"/>
          </ac:picMkLst>
        </pc:picChg>
      </pc:sldChg>
      <pc:sldChg chg="delSp modSp mod modAnim">
        <pc:chgData name="BEARDS Michael [Southern River College]" userId="f9e3ea26-6dd9-4feb-84ad-f5fc9616dbb4" providerId="ADAL" clId="{9ED220A6-EA58-4198-B6F8-96DA6674258E}" dt="2023-10-18T02:19:17.084" v="999"/>
        <pc:sldMkLst>
          <pc:docMk/>
          <pc:sldMk cId="2950280312" sldId="603"/>
        </pc:sldMkLst>
        <pc:spChg chg="mod">
          <ac:chgData name="BEARDS Michael [Southern River College]" userId="f9e3ea26-6dd9-4feb-84ad-f5fc9616dbb4" providerId="ADAL" clId="{9ED220A6-EA58-4198-B6F8-96DA6674258E}" dt="2023-10-18T02:19:17.084" v="999"/>
          <ac:spMkLst>
            <pc:docMk/>
            <pc:sldMk cId="2950280312" sldId="603"/>
            <ac:spMk id="2" creationId="{DC1D9E44-E0A3-CD34-4AF9-7A44C68D9EF6}"/>
          </ac:spMkLst>
        </pc:spChg>
        <pc:spChg chg="mod">
          <ac:chgData name="BEARDS Michael [Southern River College]" userId="f9e3ea26-6dd9-4feb-84ad-f5fc9616dbb4" providerId="ADAL" clId="{9ED220A6-EA58-4198-B6F8-96DA6674258E}" dt="2023-10-18T02:18:43.364" v="993" actId="12"/>
          <ac:spMkLst>
            <pc:docMk/>
            <pc:sldMk cId="2950280312" sldId="603"/>
            <ac:spMk id="3" creationId="{3B36D09B-943D-667A-FC13-43234F26E04E}"/>
          </ac:spMkLst>
        </pc:spChg>
        <pc:spChg chg="del">
          <ac:chgData name="BEARDS Michael [Southern River College]" userId="f9e3ea26-6dd9-4feb-84ad-f5fc9616dbb4" providerId="ADAL" clId="{9ED220A6-EA58-4198-B6F8-96DA6674258E}" dt="2023-10-18T02:18:32.405" v="989" actId="478"/>
          <ac:spMkLst>
            <pc:docMk/>
            <pc:sldMk cId="2950280312" sldId="603"/>
            <ac:spMk id="9" creationId="{262F8B66-16B8-EF77-EB59-721F728F6B0D}"/>
          </ac:spMkLst>
        </pc:spChg>
        <pc:spChg chg="del">
          <ac:chgData name="BEARDS Michael [Southern River College]" userId="f9e3ea26-6dd9-4feb-84ad-f5fc9616dbb4" providerId="ADAL" clId="{9ED220A6-EA58-4198-B6F8-96DA6674258E}" dt="2023-10-18T02:18:32.405" v="989" actId="478"/>
          <ac:spMkLst>
            <pc:docMk/>
            <pc:sldMk cId="2950280312" sldId="603"/>
            <ac:spMk id="10" creationId="{E2D48EE3-1E94-FF98-822A-36BBCA8224CC}"/>
          </ac:spMkLst>
        </pc:spChg>
        <pc:spChg chg="del">
          <ac:chgData name="BEARDS Michael [Southern River College]" userId="f9e3ea26-6dd9-4feb-84ad-f5fc9616dbb4" providerId="ADAL" clId="{9ED220A6-EA58-4198-B6F8-96DA6674258E}" dt="2023-10-18T02:18:32.405" v="989" actId="478"/>
          <ac:spMkLst>
            <pc:docMk/>
            <pc:sldMk cId="2950280312" sldId="603"/>
            <ac:spMk id="11" creationId="{40B8355C-94CD-D438-1933-F348C6312406}"/>
          </ac:spMkLst>
        </pc:spChg>
        <pc:spChg chg="del">
          <ac:chgData name="BEARDS Michael [Southern River College]" userId="f9e3ea26-6dd9-4feb-84ad-f5fc9616dbb4" providerId="ADAL" clId="{9ED220A6-EA58-4198-B6F8-96DA6674258E}" dt="2023-10-18T02:18:32.405" v="989" actId="478"/>
          <ac:spMkLst>
            <pc:docMk/>
            <pc:sldMk cId="2950280312" sldId="603"/>
            <ac:spMk id="12" creationId="{94C6B627-ACB6-AE0A-E654-2A318E89D9C6}"/>
          </ac:spMkLst>
        </pc:spChg>
        <pc:spChg chg="del">
          <ac:chgData name="BEARDS Michael [Southern River College]" userId="f9e3ea26-6dd9-4feb-84ad-f5fc9616dbb4" providerId="ADAL" clId="{9ED220A6-EA58-4198-B6F8-96DA6674258E}" dt="2023-10-18T02:18:32.405" v="989" actId="478"/>
          <ac:spMkLst>
            <pc:docMk/>
            <pc:sldMk cId="2950280312" sldId="603"/>
            <ac:spMk id="13" creationId="{77BAAF29-C077-F976-A8C9-E9458AAF16B6}"/>
          </ac:spMkLst>
        </pc:spChg>
        <pc:picChg chg="del">
          <ac:chgData name="BEARDS Michael [Southern River College]" userId="f9e3ea26-6dd9-4feb-84ad-f5fc9616dbb4" providerId="ADAL" clId="{9ED220A6-EA58-4198-B6F8-96DA6674258E}" dt="2023-10-18T02:18:32.405" v="989" actId="478"/>
          <ac:picMkLst>
            <pc:docMk/>
            <pc:sldMk cId="2950280312" sldId="603"/>
            <ac:picMk id="4" creationId="{84491DDC-12C7-3BCD-3C9E-061E59CC5CA2}"/>
          </ac:picMkLst>
        </pc:picChg>
        <pc:picChg chg="del">
          <ac:chgData name="BEARDS Michael [Southern River College]" userId="f9e3ea26-6dd9-4feb-84ad-f5fc9616dbb4" providerId="ADAL" clId="{9ED220A6-EA58-4198-B6F8-96DA6674258E}" dt="2023-10-18T02:18:32.405" v="989" actId="478"/>
          <ac:picMkLst>
            <pc:docMk/>
            <pc:sldMk cId="2950280312" sldId="603"/>
            <ac:picMk id="5" creationId="{9C23ACBD-C9DC-7832-EC99-709D01F8D00A}"/>
          </ac:picMkLst>
        </pc:picChg>
        <pc:picChg chg="del">
          <ac:chgData name="BEARDS Michael [Southern River College]" userId="f9e3ea26-6dd9-4feb-84ad-f5fc9616dbb4" providerId="ADAL" clId="{9ED220A6-EA58-4198-B6F8-96DA6674258E}" dt="2023-10-18T02:18:32.405" v="989" actId="478"/>
          <ac:picMkLst>
            <pc:docMk/>
            <pc:sldMk cId="2950280312" sldId="603"/>
            <ac:picMk id="6" creationId="{2903EF79-91C2-D501-0417-5CDC7E0371E8}"/>
          </ac:picMkLst>
        </pc:picChg>
        <pc:picChg chg="del">
          <ac:chgData name="BEARDS Michael [Southern River College]" userId="f9e3ea26-6dd9-4feb-84ad-f5fc9616dbb4" providerId="ADAL" clId="{9ED220A6-EA58-4198-B6F8-96DA6674258E}" dt="2023-10-18T02:18:32.405" v="989" actId="478"/>
          <ac:picMkLst>
            <pc:docMk/>
            <pc:sldMk cId="2950280312" sldId="603"/>
            <ac:picMk id="7" creationId="{9CDA6948-1F1F-9C9D-4BEC-BA178389D8A9}"/>
          </ac:picMkLst>
        </pc:picChg>
        <pc:picChg chg="del">
          <ac:chgData name="BEARDS Michael [Southern River College]" userId="f9e3ea26-6dd9-4feb-84ad-f5fc9616dbb4" providerId="ADAL" clId="{9ED220A6-EA58-4198-B6F8-96DA6674258E}" dt="2023-10-18T02:18:32.405" v="989" actId="478"/>
          <ac:picMkLst>
            <pc:docMk/>
            <pc:sldMk cId="2950280312" sldId="603"/>
            <ac:picMk id="8" creationId="{FA018CC2-E9DB-6A54-17E8-816E4070CB95}"/>
          </ac:picMkLst>
        </pc:picChg>
      </pc:sldChg>
      <pc:sldChg chg="modSp del mod">
        <pc:chgData name="BEARDS Michael [Southern River College]" userId="f9e3ea26-6dd9-4feb-84ad-f5fc9616dbb4" providerId="ADAL" clId="{9ED220A6-EA58-4198-B6F8-96DA6674258E}" dt="2023-10-18T01:52:50.442" v="9" actId="47"/>
        <pc:sldMkLst>
          <pc:docMk/>
          <pc:sldMk cId="2070978054" sldId="612"/>
        </pc:sldMkLst>
        <pc:spChg chg="mod">
          <ac:chgData name="BEARDS Michael [Southern River College]" userId="f9e3ea26-6dd9-4feb-84ad-f5fc9616dbb4" providerId="ADAL" clId="{9ED220A6-EA58-4198-B6F8-96DA6674258E}" dt="2023-10-18T01:52:36.502" v="8" actId="20577"/>
          <ac:spMkLst>
            <pc:docMk/>
            <pc:sldMk cId="2070978054" sldId="612"/>
            <ac:spMk id="7" creationId="{B7557CA1-CD45-62D6-DF5E-447E468A9EC1}"/>
          </ac:spMkLst>
        </pc:spChg>
      </pc:sldChg>
      <pc:sldChg chg="delSp modSp mod">
        <pc:chgData name="BEARDS Michael [Southern River College]" userId="f9e3ea26-6dd9-4feb-84ad-f5fc9616dbb4" providerId="ADAL" clId="{9ED220A6-EA58-4198-B6F8-96DA6674258E}" dt="2023-10-18T02:43:32.261" v="1607" actId="20577"/>
        <pc:sldMkLst>
          <pc:docMk/>
          <pc:sldMk cId="760610217" sldId="615"/>
        </pc:sldMkLst>
        <pc:spChg chg="mod">
          <ac:chgData name="BEARDS Michael [Southern River College]" userId="f9e3ea26-6dd9-4feb-84ad-f5fc9616dbb4" providerId="ADAL" clId="{9ED220A6-EA58-4198-B6F8-96DA6674258E}" dt="2023-10-18T02:39:18.088" v="1095" actId="113"/>
          <ac:spMkLst>
            <pc:docMk/>
            <pc:sldMk cId="760610217" sldId="615"/>
            <ac:spMk id="2" creationId="{6A22C6D7-EF41-691D-1C28-E1771CF81287}"/>
          </ac:spMkLst>
        </pc:spChg>
        <pc:spChg chg="mod">
          <ac:chgData name="BEARDS Michael [Southern River College]" userId="f9e3ea26-6dd9-4feb-84ad-f5fc9616dbb4" providerId="ADAL" clId="{9ED220A6-EA58-4198-B6F8-96DA6674258E}" dt="2023-10-18T02:43:32.261" v="1607" actId="20577"/>
          <ac:spMkLst>
            <pc:docMk/>
            <pc:sldMk cId="760610217" sldId="615"/>
            <ac:spMk id="3" creationId="{8FFA20F2-F109-93EA-EFFC-02F065845EF2}"/>
          </ac:spMkLst>
        </pc:spChg>
        <pc:picChg chg="del">
          <ac:chgData name="BEARDS Michael [Southern River College]" userId="f9e3ea26-6dd9-4feb-84ad-f5fc9616dbb4" providerId="ADAL" clId="{9ED220A6-EA58-4198-B6F8-96DA6674258E}" dt="2023-10-18T02:40:47.283" v="1302" actId="478"/>
          <ac:picMkLst>
            <pc:docMk/>
            <pc:sldMk cId="760610217" sldId="615"/>
            <ac:picMk id="4" creationId="{0CC831F2-37B2-C5C6-A9BD-48E2BCE84DC4}"/>
          </ac:picMkLst>
        </pc:picChg>
        <pc:picChg chg="del">
          <ac:chgData name="BEARDS Michael [Southern River College]" userId="f9e3ea26-6dd9-4feb-84ad-f5fc9616dbb4" providerId="ADAL" clId="{9ED220A6-EA58-4198-B6F8-96DA6674258E}" dt="2023-10-18T02:40:50.849" v="1304" actId="478"/>
          <ac:picMkLst>
            <pc:docMk/>
            <pc:sldMk cId="760610217" sldId="615"/>
            <ac:picMk id="5" creationId="{9D50A4CB-6244-276A-25BD-9DEFC5362F20}"/>
          </ac:picMkLst>
        </pc:picChg>
        <pc:picChg chg="del">
          <ac:chgData name="BEARDS Michael [Southern River College]" userId="f9e3ea26-6dd9-4feb-84ad-f5fc9616dbb4" providerId="ADAL" clId="{9ED220A6-EA58-4198-B6F8-96DA6674258E}" dt="2023-10-18T02:40:49.212" v="1303" actId="478"/>
          <ac:picMkLst>
            <pc:docMk/>
            <pc:sldMk cId="760610217" sldId="615"/>
            <ac:picMk id="6" creationId="{6ED59742-B39C-0C11-1623-049D315418B4}"/>
          </ac:picMkLst>
        </pc:picChg>
      </pc:sldChg>
      <pc:sldChg chg="modSp del mod">
        <pc:chgData name="BEARDS Michael [Southern River College]" userId="f9e3ea26-6dd9-4feb-84ad-f5fc9616dbb4" providerId="ADAL" clId="{9ED220A6-EA58-4198-B6F8-96DA6674258E}" dt="2023-10-18T02:15:36.150" v="955" actId="47"/>
        <pc:sldMkLst>
          <pc:docMk/>
          <pc:sldMk cId="1971958583" sldId="619"/>
        </pc:sldMkLst>
        <pc:spChg chg="mod">
          <ac:chgData name="BEARDS Michael [Southern River College]" userId="f9e3ea26-6dd9-4feb-84ad-f5fc9616dbb4" providerId="ADAL" clId="{9ED220A6-EA58-4198-B6F8-96DA6674258E}" dt="2023-10-18T02:06:03.784" v="681" actId="20577"/>
          <ac:spMkLst>
            <pc:docMk/>
            <pc:sldMk cId="1971958583" sldId="619"/>
            <ac:spMk id="7" creationId="{88BC8FD3-27DD-97E1-9BD4-9E0D35C14ED1}"/>
          </ac:spMkLst>
        </pc:spChg>
      </pc:sldChg>
      <pc:sldChg chg="del">
        <pc:chgData name="BEARDS Michael [Southern River College]" userId="f9e3ea26-6dd9-4feb-84ad-f5fc9616dbb4" providerId="ADAL" clId="{9ED220A6-EA58-4198-B6F8-96DA6674258E}" dt="2023-10-18T02:19:22.188" v="1000" actId="47"/>
        <pc:sldMkLst>
          <pc:docMk/>
          <pc:sldMk cId="870123792" sldId="620"/>
        </pc:sldMkLst>
      </pc:sldChg>
      <pc:sldChg chg="del">
        <pc:chgData name="BEARDS Michael [Southern River College]" userId="f9e3ea26-6dd9-4feb-84ad-f5fc9616dbb4" providerId="ADAL" clId="{9ED220A6-EA58-4198-B6F8-96DA6674258E}" dt="2023-10-18T02:19:22.188" v="1000" actId="47"/>
        <pc:sldMkLst>
          <pc:docMk/>
          <pc:sldMk cId="2958858562" sldId="621"/>
        </pc:sldMkLst>
      </pc:sldChg>
      <pc:sldChg chg="addSp delSp modSp del mod">
        <pc:chgData name="BEARDS Michael [Southern River College]" userId="f9e3ea26-6dd9-4feb-84ad-f5fc9616dbb4" providerId="ADAL" clId="{9ED220A6-EA58-4198-B6F8-96DA6674258E}" dt="2023-10-18T02:38:41.390" v="1088" actId="47"/>
        <pc:sldMkLst>
          <pc:docMk/>
          <pc:sldMk cId="1246433622" sldId="622"/>
        </pc:sldMkLst>
        <pc:picChg chg="del">
          <ac:chgData name="BEARDS Michael [Southern River College]" userId="f9e3ea26-6dd9-4feb-84ad-f5fc9616dbb4" providerId="ADAL" clId="{9ED220A6-EA58-4198-B6F8-96DA6674258E}" dt="2023-10-18T02:25:44.205" v="1066" actId="478"/>
          <ac:picMkLst>
            <pc:docMk/>
            <pc:sldMk cId="1246433622" sldId="622"/>
            <ac:picMk id="7" creationId="{0773C4A7-7C44-D5B9-32E6-10CFDF4297F7}"/>
          </ac:picMkLst>
        </pc:picChg>
        <pc:picChg chg="del">
          <ac:chgData name="BEARDS Michael [Southern River College]" userId="f9e3ea26-6dd9-4feb-84ad-f5fc9616dbb4" providerId="ADAL" clId="{9ED220A6-EA58-4198-B6F8-96DA6674258E}" dt="2023-10-18T02:25:44.205" v="1066" actId="478"/>
          <ac:picMkLst>
            <pc:docMk/>
            <pc:sldMk cId="1246433622" sldId="622"/>
            <ac:picMk id="8" creationId="{1DFA25EF-1532-1B25-BCD3-B2035FB8E16F}"/>
          </ac:picMkLst>
        </pc:picChg>
        <pc:picChg chg="del">
          <ac:chgData name="BEARDS Michael [Southern River College]" userId="f9e3ea26-6dd9-4feb-84ad-f5fc9616dbb4" providerId="ADAL" clId="{9ED220A6-EA58-4198-B6F8-96DA6674258E}" dt="2023-10-18T02:25:44.205" v="1066" actId="478"/>
          <ac:picMkLst>
            <pc:docMk/>
            <pc:sldMk cId="1246433622" sldId="622"/>
            <ac:picMk id="9" creationId="{F66ECC24-E677-5618-7B46-C19E46C92CFD}"/>
          </ac:picMkLst>
        </pc:picChg>
        <pc:picChg chg="add del mod">
          <ac:chgData name="BEARDS Michael [Southern River College]" userId="f9e3ea26-6dd9-4feb-84ad-f5fc9616dbb4" providerId="ADAL" clId="{9ED220A6-EA58-4198-B6F8-96DA6674258E}" dt="2023-10-18T02:25:56.111" v="1070" actId="478"/>
          <ac:picMkLst>
            <pc:docMk/>
            <pc:sldMk cId="1246433622" sldId="622"/>
            <ac:picMk id="7170" creationId="{A01C2A12-4D88-5590-A82B-1E3172E3A4B8}"/>
          </ac:picMkLst>
        </pc:picChg>
      </pc:sldChg>
      <pc:sldChg chg="del">
        <pc:chgData name="BEARDS Michael [Southern River College]" userId="f9e3ea26-6dd9-4feb-84ad-f5fc9616dbb4" providerId="ADAL" clId="{9ED220A6-EA58-4198-B6F8-96DA6674258E}" dt="2023-10-18T02:38:52.329" v="1090" actId="47"/>
        <pc:sldMkLst>
          <pc:docMk/>
          <pc:sldMk cId="2454284850" sldId="623"/>
        </pc:sldMkLst>
      </pc:sldChg>
      <pc:sldChg chg="del">
        <pc:chgData name="BEARDS Michael [Southern River College]" userId="f9e3ea26-6dd9-4feb-84ad-f5fc9616dbb4" providerId="ADAL" clId="{9ED220A6-EA58-4198-B6F8-96DA6674258E}" dt="2023-10-18T02:38:44.130" v="1089" actId="47"/>
        <pc:sldMkLst>
          <pc:docMk/>
          <pc:sldMk cId="3759945390" sldId="624"/>
        </pc:sldMkLst>
      </pc:sldChg>
      <pc:sldChg chg="del">
        <pc:chgData name="BEARDS Michael [Southern River College]" userId="f9e3ea26-6dd9-4feb-84ad-f5fc9616dbb4" providerId="ADAL" clId="{9ED220A6-EA58-4198-B6F8-96DA6674258E}" dt="2023-10-18T06:09:45.929" v="1676" actId="47"/>
        <pc:sldMkLst>
          <pc:docMk/>
          <pc:sldMk cId="2986640122" sldId="625"/>
        </pc:sldMkLst>
      </pc:sldChg>
      <pc:sldChg chg="delSp modSp add mod modClrScheme chgLayout">
        <pc:chgData name="BEARDS Michael [Southern River College]" userId="f9e3ea26-6dd9-4feb-84ad-f5fc9616dbb4" providerId="ADAL" clId="{9ED220A6-EA58-4198-B6F8-96DA6674258E}" dt="2023-10-18T01:57:10.955" v="21" actId="368"/>
        <pc:sldMkLst>
          <pc:docMk/>
          <pc:sldMk cId="833780606" sldId="626"/>
        </pc:sldMkLst>
        <pc:spChg chg="mod ord">
          <ac:chgData name="BEARDS Michael [Southern River College]" userId="f9e3ea26-6dd9-4feb-84ad-f5fc9616dbb4" providerId="ADAL" clId="{9ED220A6-EA58-4198-B6F8-96DA6674258E}" dt="2023-10-18T01:57:10.955" v="21" actId="368"/>
          <ac:spMkLst>
            <pc:docMk/>
            <pc:sldMk cId="833780606" sldId="626"/>
            <ac:spMk id="2" creationId="{DC1D9E44-E0A3-CD34-4AF9-7A44C68D9EF6}"/>
          </ac:spMkLst>
        </pc:spChg>
        <pc:spChg chg="del mod ord">
          <ac:chgData name="BEARDS Michael [Southern River College]" userId="f9e3ea26-6dd9-4feb-84ad-f5fc9616dbb4" providerId="ADAL" clId="{9ED220A6-EA58-4198-B6F8-96DA6674258E}" dt="2023-10-18T01:53:18.346" v="17" actId="478"/>
          <ac:spMkLst>
            <pc:docMk/>
            <pc:sldMk cId="833780606" sldId="626"/>
            <ac:spMk id="3" creationId="{3B36D09B-943D-667A-FC13-43234F26E04E}"/>
          </ac:spMkLst>
        </pc:spChg>
      </pc:sldChg>
      <pc:sldChg chg="addSp modSp add mod">
        <pc:chgData name="BEARDS Michael [Southern River College]" userId="f9e3ea26-6dd9-4feb-84ad-f5fc9616dbb4" providerId="ADAL" clId="{9ED220A6-EA58-4198-B6F8-96DA6674258E}" dt="2023-10-18T02:10:27.529" v="819" actId="1076"/>
        <pc:sldMkLst>
          <pc:docMk/>
          <pc:sldMk cId="2843433888" sldId="627"/>
        </pc:sldMkLst>
        <pc:spChg chg="mod">
          <ac:chgData name="BEARDS Michael [Southern River College]" userId="f9e3ea26-6dd9-4feb-84ad-f5fc9616dbb4" providerId="ADAL" clId="{9ED220A6-EA58-4198-B6F8-96DA6674258E}" dt="2023-10-18T02:10:11.667" v="815" actId="20577"/>
          <ac:spMkLst>
            <pc:docMk/>
            <pc:sldMk cId="2843433888" sldId="627"/>
            <ac:spMk id="3" creationId="{9D329AA6-1F98-3598-5038-5971A83D186D}"/>
          </ac:spMkLst>
        </pc:spChg>
        <pc:picChg chg="add mod">
          <ac:chgData name="BEARDS Michael [Southern River College]" userId="f9e3ea26-6dd9-4feb-84ad-f5fc9616dbb4" providerId="ADAL" clId="{9ED220A6-EA58-4198-B6F8-96DA6674258E}" dt="2023-10-18T02:10:27.529" v="819" actId="1076"/>
          <ac:picMkLst>
            <pc:docMk/>
            <pc:sldMk cId="2843433888" sldId="627"/>
            <ac:picMk id="4098" creationId="{28CAF9F2-A167-2268-B506-9A6F5723CF48}"/>
          </ac:picMkLst>
        </pc:picChg>
        <pc:picChg chg="add mod">
          <ac:chgData name="BEARDS Michael [Southern River College]" userId="f9e3ea26-6dd9-4feb-84ad-f5fc9616dbb4" providerId="ADAL" clId="{9ED220A6-EA58-4198-B6F8-96DA6674258E}" dt="2023-10-18T02:10:22.816" v="818" actId="1076"/>
          <ac:picMkLst>
            <pc:docMk/>
            <pc:sldMk cId="2843433888" sldId="627"/>
            <ac:picMk id="4099" creationId="{3A143DBF-5099-E8C9-FC51-8A580FB50920}"/>
          </ac:picMkLst>
        </pc:picChg>
        <pc:picChg chg="add mod">
          <ac:chgData name="BEARDS Michael [Southern River College]" userId="f9e3ea26-6dd9-4feb-84ad-f5fc9616dbb4" providerId="ADAL" clId="{9ED220A6-EA58-4198-B6F8-96DA6674258E}" dt="2023-10-18T02:10:20.015" v="817" actId="1076"/>
          <ac:picMkLst>
            <pc:docMk/>
            <pc:sldMk cId="2843433888" sldId="627"/>
            <ac:picMk id="4100" creationId="{16C888E4-C752-2B0B-E389-06AC21C5E7B8}"/>
          </ac:picMkLst>
        </pc:picChg>
      </pc:sldChg>
      <pc:sldChg chg="addSp delSp modSp add mod">
        <pc:chgData name="BEARDS Michael [Southern River College]" userId="f9e3ea26-6dd9-4feb-84ad-f5fc9616dbb4" providerId="ADAL" clId="{9ED220A6-EA58-4198-B6F8-96DA6674258E}" dt="2023-10-18T02:16:44.608" v="974" actId="14100"/>
        <pc:sldMkLst>
          <pc:docMk/>
          <pc:sldMk cId="3143282527" sldId="628"/>
        </pc:sldMkLst>
        <pc:spChg chg="mod">
          <ac:chgData name="BEARDS Michael [Southern River College]" userId="f9e3ea26-6dd9-4feb-84ad-f5fc9616dbb4" providerId="ADAL" clId="{9ED220A6-EA58-4198-B6F8-96DA6674258E}" dt="2023-10-18T02:12:02.382" v="916" actId="20577"/>
          <ac:spMkLst>
            <pc:docMk/>
            <pc:sldMk cId="3143282527" sldId="628"/>
            <ac:spMk id="3" creationId="{9D329AA6-1F98-3598-5038-5971A83D186D}"/>
          </ac:spMkLst>
        </pc:spChg>
        <pc:spChg chg="add mod">
          <ac:chgData name="BEARDS Michael [Southern River College]" userId="f9e3ea26-6dd9-4feb-84ad-f5fc9616dbb4" providerId="ADAL" clId="{9ED220A6-EA58-4198-B6F8-96DA6674258E}" dt="2023-10-18T02:12:15.749" v="920"/>
          <ac:spMkLst>
            <pc:docMk/>
            <pc:sldMk cId="3143282527" sldId="628"/>
            <ac:spMk id="5" creationId="{1B36ABB9-78BF-67F0-9161-D3921581DE75}"/>
          </ac:spMkLst>
        </pc:spChg>
        <pc:graphicFrameChg chg="add mod modGraphic">
          <ac:chgData name="BEARDS Michael [Southern River College]" userId="f9e3ea26-6dd9-4feb-84ad-f5fc9616dbb4" providerId="ADAL" clId="{9ED220A6-EA58-4198-B6F8-96DA6674258E}" dt="2023-10-18T02:16:44.608" v="974" actId="14100"/>
          <ac:graphicFrameMkLst>
            <pc:docMk/>
            <pc:sldMk cId="3143282527" sldId="628"/>
            <ac:graphicFrameMk id="4" creationId="{6C3124B8-77F4-97C8-575B-E043A7BB0943}"/>
          </ac:graphicFrameMkLst>
        </pc:graphicFrameChg>
        <pc:picChg chg="del">
          <ac:chgData name="BEARDS Michael [Southern River College]" userId="f9e3ea26-6dd9-4feb-84ad-f5fc9616dbb4" providerId="ADAL" clId="{9ED220A6-EA58-4198-B6F8-96DA6674258E}" dt="2023-10-18T02:12:11.102" v="919" actId="478"/>
          <ac:picMkLst>
            <pc:docMk/>
            <pc:sldMk cId="3143282527" sldId="628"/>
            <ac:picMk id="3076" creationId="{B5B91CDD-41C3-F2B2-B5A3-89513FE5C595}"/>
          </ac:picMkLst>
        </pc:picChg>
        <pc:picChg chg="del">
          <ac:chgData name="BEARDS Michael [Southern River College]" userId="f9e3ea26-6dd9-4feb-84ad-f5fc9616dbb4" providerId="ADAL" clId="{9ED220A6-EA58-4198-B6F8-96DA6674258E}" dt="2023-10-18T02:12:11.102" v="919" actId="478"/>
          <ac:picMkLst>
            <pc:docMk/>
            <pc:sldMk cId="3143282527" sldId="628"/>
            <ac:picMk id="3078" creationId="{A91808C5-F8AD-BAF4-DC9A-227A2322F46C}"/>
          </ac:picMkLst>
        </pc:picChg>
        <pc:picChg chg="del">
          <ac:chgData name="BEARDS Michael [Southern River College]" userId="f9e3ea26-6dd9-4feb-84ad-f5fc9616dbb4" providerId="ADAL" clId="{9ED220A6-EA58-4198-B6F8-96DA6674258E}" dt="2023-10-18T02:12:11.102" v="919" actId="478"/>
          <ac:picMkLst>
            <pc:docMk/>
            <pc:sldMk cId="3143282527" sldId="628"/>
            <ac:picMk id="3080" creationId="{2B871ECA-A04A-F453-0165-D46A346AECAF}"/>
          </ac:picMkLst>
        </pc:picChg>
        <pc:picChg chg="del">
          <ac:chgData name="BEARDS Michael [Southern River College]" userId="f9e3ea26-6dd9-4feb-84ad-f5fc9616dbb4" providerId="ADAL" clId="{9ED220A6-EA58-4198-B6F8-96DA6674258E}" dt="2023-10-18T02:12:06.967" v="917" actId="478"/>
          <ac:picMkLst>
            <pc:docMk/>
            <pc:sldMk cId="3143282527" sldId="628"/>
            <ac:picMk id="4098" creationId="{28CAF9F2-A167-2268-B506-9A6F5723CF48}"/>
          </ac:picMkLst>
        </pc:picChg>
        <pc:picChg chg="del">
          <ac:chgData name="BEARDS Michael [Southern River College]" userId="f9e3ea26-6dd9-4feb-84ad-f5fc9616dbb4" providerId="ADAL" clId="{9ED220A6-EA58-4198-B6F8-96DA6674258E}" dt="2023-10-18T02:12:06.967" v="917" actId="478"/>
          <ac:picMkLst>
            <pc:docMk/>
            <pc:sldMk cId="3143282527" sldId="628"/>
            <ac:picMk id="4099" creationId="{3A143DBF-5099-E8C9-FC51-8A580FB50920}"/>
          </ac:picMkLst>
        </pc:picChg>
        <pc:picChg chg="del">
          <ac:chgData name="BEARDS Michael [Southern River College]" userId="f9e3ea26-6dd9-4feb-84ad-f5fc9616dbb4" providerId="ADAL" clId="{9ED220A6-EA58-4198-B6F8-96DA6674258E}" dt="2023-10-18T02:12:08.377" v="918" actId="478"/>
          <ac:picMkLst>
            <pc:docMk/>
            <pc:sldMk cId="3143282527" sldId="628"/>
            <ac:picMk id="4100" creationId="{16C888E4-C752-2B0B-E389-06AC21C5E7B8}"/>
          </ac:picMkLst>
        </pc:picChg>
        <pc:picChg chg="add del mod">
          <ac:chgData name="BEARDS Michael [Southern River College]" userId="f9e3ea26-6dd9-4feb-84ad-f5fc9616dbb4" providerId="ADAL" clId="{9ED220A6-EA58-4198-B6F8-96DA6674258E}" dt="2023-10-18T02:12:51.511" v="930" actId="478"/>
          <ac:picMkLst>
            <pc:docMk/>
            <pc:sldMk cId="3143282527" sldId="628"/>
            <ac:picMk id="5123" creationId="{2C6A56C5-F70B-4EB0-B5B6-34C0772AA2E0}"/>
          </ac:picMkLst>
        </pc:picChg>
        <pc:picChg chg="add del mod">
          <ac:chgData name="BEARDS Michael [Southern River College]" userId="f9e3ea26-6dd9-4feb-84ad-f5fc9616dbb4" providerId="ADAL" clId="{9ED220A6-EA58-4198-B6F8-96DA6674258E}" dt="2023-10-18T02:13:58.726" v="941" actId="478"/>
          <ac:picMkLst>
            <pc:docMk/>
            <pc:sldMk cId="3143282527" sldId="628"/>
            <ac:picMk id="5125" creationId="{B0EFF11A-0D41-B29D-A999-5E6C59C15A6A}"/>
          </ac:picMkLst>
        </pc:picChg>
        <pc:picChg chg="add del mod">
          <ac:chgData name="BEARDS Michael [Southern River College]" userId="f9e3ea26-6dd9-4feb-84ad-f5fc9616dbb4" providerId="ADAL" clId="{9ED220A6-EA58-4198-B6F8-96DA6674258E}" dt="2023-10-18T02:14:08.998" v="944" actId="478"/>
          <ac:picMkLst>
            <pc:docMk/>
            <pc:sldMk cId="3143282527" sldId="628"/>
            <ac:picMk id="5127" creationId="{04121246-FF01-AA4D-DB16-FBE4F05F2453}"/>
          </ac:picMkLst>
        </pc:picChg>
        <pc:picChg chg="add mod">
          <ac:chgData name="BEARDS Michael [Southern River College]" userId="f9e3ea26-6dd9-4feb-84ad-f5fc9616dbb4" providerId="ADAL" clId="{9ED220A6-EA58-4198-B6F8-96DA6674258E}" dt="2023-10-18T02:15:11.439" v="953" actId="1076"/>
          <ac:picMkLst>
            <pc:docMk/>
            <pc:sldMk cId="3143282527" sldId="628"/>
            <ac:picMk id="5129" creationId="{104739A0-3E5C-C561-2B4D-A07B840BA1C7}"/>
          </ac:picMkLst>
        </pc:picChg>
        <pc:picChg chg="add mod">
          <ac:chgData name="BEARDS Michael [Southern River College]" userId="f9e3ea26-6dd9-4feb-84ad-f5fc9616dbb4" providerId="ADAL" clId="{9ED220A6-EA58-4198-B6F8-96DA6674258E}" dt="2023-10-18T02:15:09.005" v="952" actId="1076"/>
          <ac:picMkLst>
            <pc:docMk/>
            <pc:sldMk cId="3143282527" sldId="628"/>
            <ac:picMk id="5130" creationId="{2FA48F63-13FF-7315-6A97-ACB281CB1C36}"/>
          </ac:picMkLst>
        </pc:picChg>
      </pc:sldChg>
      <pc:sldChg chg="addSp delSp modSp add mod">
        <pc:chgData name="BEARDS Michael [Southern River College]" userId="f9e3ea26-6dd9-4feb-84ad-f5fc9616dbb4" providerId="ADAL" clId="{9ED220A6-EA58-4198-B6F8-96DA6674258E}" dt="2023-10-18T02:18:01.177" v="988" actId="1076"/>
        <pc:sldMkLst>
          <pc:docMk/>
          <pc:sldMk cId="3300889879" sldId="629"/>
        </pc:sldMkLst>
        <pc:spChg chg="mod">
          <ac:chgData name="BEARDS Michael [Southern River College]" userId="f9e3ea26-6dd9-4feb-84ad-f5fc9616dbb4" providerId="ADAL" clId="{9ED220A6-EA58-4198-B6F8-96DA6674258E}" dt="2023-10-18T02:16:09.991" v="967" actId="113"/>
          <ac:spMkLst>
            <pc:docMk/>
            <pc:sldMk cId="3300889879" sldId="629"/>
            <ac:spMk id="3" creationId="{9D329AA6-1F98-3598-5038-5971A83D186D}"/>
          </ac:spMkLst>
        </pc:spChg>
        <pc:spChg chg="add mod">
          <ac:chgData name="BEARDS Michael [Southern River College]" userId="f9e3ea26-6dd9-4feb-84ad-f5fc9616dbb4" providerId="ADAL" clId="{9ED220A6-EA58-4198-B6F8-96DA6674258E}" dt="2023-10-18T02:16:16.129" v="968"/>
          <ac:spMkLst>
            <pc:docMk/>
            <pc:sldMk cId="3300889879" sldId="629"/>
            <ac:spMk id="7" creationId="{3AB49DA6-3476-7936-ED84-38FBB70BF97B}"/>
          </ac:spMkLst>
        </pc:spChg>
        <pc:graphicFrameChg chg="del modGraphic">
          <ac:chgData name="BEARDS Michael [Southern River College]" userId="f9e3ea26-6dd9-4feb-84ad-f5fc9616dbb4" providerId="ADAL" clId="{9ED220A6-EA58-4198-B6F8-96DA6674258E}" dt="2023-10-18T02:15:55.298" v="959" actId="478"/>
          <ac:graphicFrameMkLst>
            <pc:docMk/>
            <pc:sldMk cId="3300889879" sldId="629"/>
            <ac:graphicFrameMk id="4" creationId="{6C3124B8-77F4-97C8-575B-E043A7BB0943}"/>
          </ac:graphicFrameMkLst>
        </pc:graphicFrameChg>
        <pc:graphicFrameChg chg="add mod modGraphic">
          <ac:chgData name="BEARDS Michael [Southern River College]" userId="f9e3ea26-6dd9-4feb-84ad-f5fc9616dbb4" providerId="ADAL" clId="{9ED220A6-EA58-4198-B6F8-96DA6674258E}" dt="2023-10-18T02:17:34.675" v="983" actId="20577"/>
          <ac:graphicFrameMkLst>
            <pc:docMk/>
            <pc:sldMk cId="3300889879" sldId="629"/>
            <ac:graphicFrameMk id="6" creationId="{EA0C0FCA-2AAD-5750-3F64-960C2F0AECE3}"/>
          </ac:graphicFrameMkLst>
        </pc:graphicFrameChg>
        <pc:picChg chg="del">
          <ac:chgData name="BEARDS Michael [Southern River College]" userId="f9e3ea26-6dd9-4feb-84ad-f5fc9616dbb4" providerId="ADAL" clId="{9ED220A6-EA58-4198-B6F8-96DA6674258E}" dt="2023-10-18T02:17:51.902" v="984" actId="478"/>
          <ac:picMkLst>
            <pc:docMk/>
            <pc:sldMk cId="3300889879" sldId="629"/>
            <ac:picMk id="5129" creationId="{104739A0-3E5C-C561-2B4D-A07B840BA1C7}"/>
          </ac:picMkLst>
        </pc:picChg>
        <pc:picChg chg="del">
          <ac:chgData name="BEARDS Michael [Southern River College]" userId="f9e3ea26-6dd9-4feb-84ad-f5fc9616dbb4" providerId="ADAL" clId="{9ED220A6-EA58-4198-B6F8-96DA6674258E}" dt="2023-10-18T02:17:51.902" v="984" actId="478"/>
          <ac:picMkLst>
            <pc:docMk/>
            <pc:sldMk cId="3300889879" sldId="629"/>
            <ac:picMk id="5130" creationId="{2FA48F63-13FF-7315-6A97-ACB281CB1C36}"/>
          </ac:picMkLst>
        </pc:picChg>
        <pc:picChg chg="add mod">
          <ac:chgData name="BEARDS Michael [Southern River College]" userId="f9e3ea26-6dd9-4feb-84ad-f5fc9616dbb4" providerId="ADAL" clId="{9ED220A6-EA58-4198-B6F8-96DA6674258E}" dt="2023-10-18T02:18:01.177" v="988" actId="1076"/>
          <ac:picMkLst>
            <pc:docMk/>
            <pc:sldMk cId="3300889879" sldId="629"/>
            <ac:picMk id="6147" creationId="{FF8DCF18-A165-FD4B-E8E9-C66A7B471489}"/>
          </ac:picMkLst>
        </pc:picChg>
      </pc:sldChg>
      <pc:sldChg chg="modSp add mod modAnim">
        <pc:chgData name="BEARDS Michael [Southern River College]" userId="f9e3ea26-6dd9-4feb-84ad-f5fc9616dbb4" providerId="ADAL" clId="{9ED220A6-EA58-4198-B6F8-96DA6674258E}" dt="2023-10-18T06:09:20.697" v="1673"/>
        <pc:sldMkLst>
          <pc:docMk/>
          <pc:sldMk cId="2869688551" sldId="630"/>
        </pc:sldMkLst>
        <pc:spChg chg="mod">
          <ac:chgData name="BEARDS Michael [Southern River College]" userId="f9e3ea26-6dd9-4feb-84ad-f5fc9616dbb4" providerId="ADAL" clId="{9ED220A6-EA58-4198-B6F8-96DA6674258E}" dt="2023-10-18T02:44:44.178" v="1609"/>
          <ac:spMkLst>
            <pc:docMk/>
            <pc:sldMk cId="2869688551" sldId="630"/>
            <ac:spMk id="2" creationId="{DC1D9E44-E0A3-CD34-4AF9-7A44C68D9EF6}"/>
          </ac:spMkLst>
        </pc:spChg>
        <pc:spChg chg="mod">
          <ac:chgData name="BEARDS Michael [Southern River College]" userId="f9e3ea26-6dd9-4feb-84ad-f5fc9616dbb4" providerId="ADAL" clId="{9ED220A6-EA58-4198-B6F8-96DA6674258E}" dt="2023-10-18T06:08:42.050" v="1666" actId="20577"/>
          <ac:spMkLst>
            <pc:docMk/>
            <pc:sldMk cId="2869688551" sldId="630"/>
            <ac:spMk id="3" creationId="{3B36D09B-943D-667A-FC13-43234F26E04E}"/>
          </ac:spMkLst>
        </pc:spChg>
      </pc:sldChg>
      <pc:sldChg chg="add del">
        <pc:chgData name="BEARDS Michael [Southern River College]" userId="f9e3ea26-6dd9-4feb-84ad-f5fc9616dbb4" providerId="ADAL" clId="{9ED220A6-EA58-4198-B6F8-96DA6674258E}" dt="2023-10-18T06:30:12.660" v="2068" actId="47"/>
        <pc:sldMkLst>
          <pc:docMk/>
          <pc:sldMk cId="420229252" sldId="631"/>
        </pc:sldMkLst>
      </pc:sldChg>
      <pc:sldChg chg="add">
        <pc:chgData name="BEARDS Michael [Southern River College]" userId="f9e3ea26-6dd9-4feb-84ad-f5fc9616dbb4" providerId="ADAL" clId="{9ED220A6-EA58-4198-B6F8-96DA6674258E}" dt="2023-10-18T06:30:08.345" v="2067"/>
        <pc:sldMkLst>
          <pc:docMk/>
          <pc:sldMk cId="2635078586" sldId="632"/>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8E4B7C-96ED-E449-9693-B655C4671FD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28D809C4-E54C-A54E-B9F4-56C375E0D8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53AD932-3578-6E4B-810C-4CF7533A983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A9B4CA-DA29-0849-8519-4B81F4CE08AD}" type="slidenum">
              <a:rPr lang="en-US" smtClean="0"/>
              <a:t>‹#›</a:t>
            </a:fld>
            <a:endParaRPr lang="en-US"/>
          </a:p>
        </p:txBody>
      </p:sp>
      <p:sp>
        <p:nvSpPr>
          <p:cNvPr id="6" name="Date Placeholder 5">
            <a:extLst>
              <a:ext uri="{FF2B5EF4-FFF2-40B4-BE49-F238E27FC236}">
                <a16:creationId xmlns:a16="http://schemas.microsoft.com/office/drawing/2014/main" id="{27115A18-6E6E-F748-9363-1DB667F2522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89F1C8-9A67-204B-8DB6-6C2E5B2C92D6}" type="datetimeFigureOut">
              <a:rPr lang="en-US" smtClean="0"/>
              <a:t>10/17/2023</a:t>
            </a:fld>
            <a:endParaRPr lang="en-US"/>
          </a:p>
        </p:txBody>
      </p:sp>
    </p:spTree>
    <p:extLst>
      <p:ext uri="{BB962C8B-B14F-4D97-AF65-F5344CB8AC3E}">
        <p14:creationId xmlns:p14="http://schemas.microsoft.com/office/powerpoint/2010/main" val="163153134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3.jpeg>
</file>

<file path=ppt/media/image4.jpeg>
</file>

<file path=ppt/media/image5.jpe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AAB6C6-360D-448E-B12B-FCD285160A81}" type="datetimeFigureOut">
              <a:rPr lang="en-AU" smtClean="0"/>
              <a:t>17/10/2023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B756B8-97A8-4FA1-B26A-2500BA5D4D05}" type="slidenum">
              <a:rPr lang="en-AU" smtClean="0"/>
              <a:t>‹#›</a:t>
            </a:fld>
            <a:endParaRPr lang="en-AU"/>
          </a:p>
        </p:txBody>
      </p:sp>
    </p:spTree>
    <p:extLst>
      <p:ext uri="{BB962C8B-B14F-4D97-AF65-F5344CB8AC3E}">
        <p14:creationId xmlns:p14="http://schemas.microsoft.com/office/powerpoint/2010/main" val="1866448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B5B756B8-97A8-4FA1-B26A-2500BA5D4D05}" type="slidenum">
              <a:rPr lang="en-AU" smtClean="0"/>
              <a:t>6</a:t>
            </a:fld>
            <a:endParaRPr lang="en-AU"/>
          </a:p>
        </p:txBody>
      </p:sp>
    </p:spTree>
    <p:extLst>
      <p:ext uri="{BB962C8B-B14F-4D97-AF65-F5344CB8AC3E}">
        <p14:creationId xmlns:p14="http://schemas.microsoft.com/office/powerpoint/2010/main" val="1803426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B5B756B8-97A8-4FA1-B26A-2500BA5D4D05}" type="slidenum">
              <a:rPr lang="en-AU" smtClean="0"/>
              <a:t>7</a:t>
            </a:fld>
            <a:endParaRPr lang="en-AU"/>
          </a:p>
        </p:txBody>
      </p:sp>
    </p:spTree>
    <p:extLst>
      <p:ext uri="{BB962C8B-B14F-4D97-AF65-F5344CB8AC3E}">
        <p14:creationId xmlns:p14="http://schemas.microsoft.com/office/powerpoint/2010/main" val="661107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B5B756B8-97A8-4FA1-B26A-2500BA5D4D05}" type="slidenum">
              <a:rPr lang="en-AU" smtClean="0"/>
              <a:t>8</a:t>
            </a:fld>
            <a:endParaRPr lang="en-AU"/>
          </a:p>
        </p:txBody>
      </p:sp>
    </p:spTree>
    <p:extLst>
      <p:ext uri="{BB962C8B-B14F-4D97-AF65-F5344CB8AC3E}">
        <p14:creationId xmlns:p14="http://schemas.microsoft.com/office/powerpoint/2010/main" val="38303882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B5B756B8-97A8-4FA1-B26A-2500BA5D4D05}" type="slidenum">
              <a:rPr lang="en-AU" smtClean="0"/>
              <a:t>9</a:t>
            </a:fld>
            <a:endParaRPr lang="en-AU"/>
          </a:p>
        </p:txBody>
      </p:sp>
    </p:spTree>
    <p:extLst>
      <p:ext uri="{BB962C8B-B14F-4D97-AF65-F5344CB8AC3E}">
        <p14:creationId xmlns:p14="http://schemas.microsoft.com/office/powerpoint/2010/main" val="1247073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https://www.youtube.com/shorts/HzNycRWlwTw if video doesn’t work</a:t>
            </a:r>
          </a:p>
        </p:txBody>
      </p:sp>
      <p:sp>
        <p:nvSpPr>
          <p:cNvPr id="4" name="Slide Number Placeholder 3"/>
          <p:cNvSpPr>
            <a:spLocks noGrp="1"/>
          </p:cNvSpPr>
          <p:nvPr>
            <p:ph type="sldNum" sz="quarter" idx="5"/>
          </p:nvPr>
        </p:nvSpPr>
        <p:spPr/>
        <p:txBody>
          <a:bodyPr/>
          <a:lstStyle/>
          <a:p>
            <a:fld id="{B5B756B8-97A8-4FA1-B26A-2500BA5D4D05}" type="slidenum">
              <a:rPr lang="en-AU" smtClean="0"/>
              <a:t>11</a:t>
            </a:fld>
            <a:endParaRPr lang="en-AU"/>
          </a:p>
        </p:txBody>
      </p:sp>
    </p:spTree>
    <p:extLst>
      <p:ext uri="{BB962C8B-B14F-4D97-AF65-F5344CB8AC3E}">
        <p14:creationId xmlns:p14="http://schemas.microsoft.com/office/powerpoint/2010/main" val="1721581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B5B756B8-97A8-4FA1-B26A-2500BA5D4D05}" type="slidenum">
              <a:rPr lang="en-AU" smtClean="0"/>
              <a:t>12</a:t>
            </a:fld>
            <a:endParaRPr lang="en-AU"/>
          </a:p>
        </p:txBody>
      </p:sp>
    </p:spTree>
    <p:extLst>
      <p:ext uri="{BB962C8B-B14F-4D97-AF65-F5344CB8AC3E}">
        <p14:creationId xmlns:p14="http://schemas.microsoft.com/office/powerpoint/2010/main" val="26376285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https://www.youtube.com/watch?v=NqdOyxJZj0U if video doesn’t work</a:t>
            </a:r>
          </a:p>
        </p:txBody>
      </p:sp>
      <p:sp>
        <p:nvSpPr>
          <p:cNvPr id="4" name="Slide Number Placeholder 3"/>
          <p:cNvSpPr>
            <a:spLocks noGrp="1"/>
          </p:cNvSpPr>
          <p:nvPr>
            <p:ph type="sldNum" sz="quarter" idx="5"/>
          </p:nvPr>
        </p:nvSpPr>
        <p:spPr/>
        <p:txBody>
          <a:bodyPr/>
          <a:lstStyle/>
          <a:p>
            <a:fld id="{B5B756B8-97A8-4FA1-B26A-2500BA5D4D05}" type="slidenum">
              <a:rPr lang="en-AU" smtClean="0"/>
              <a:t>13</a:t>
            </a:fld>
            <a:endParaRPr lang="en-AU"/>
          </a:p>
        </p:txBody>
      </p:sp>
    </p:spTree>
    <p:extLst>
      <p:ext uri="{BB962C8B-B14F-4D97-AF65-F5344CB8AC3E}">
        <p14:creationId xmlns:p14="http://schemas.microsoft.com/office/powerpoint/2010/main" val="37916532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https://www.youtube.com/shorts/5Kk60KdWVW8 if video doesn’t work</a:t>
            </a:r>
          </a:p>
        </p:txBody>
      </p:sp>
      <p:sp>
        <p:nvSpPr>
          <p:cNvPr id="4" name="Slide Number Placeholder 3"/>
          <p:cNvSpPr>
            <a:spLocks noGrp="1"/>
          </p:cNvSpPr>
          <p:nvPr>
            <p:ph type="sldNum" sz="quarter" idx="5"/>
          </p:nvPr>
        </p:nvSpPr>
        <p:spPr/>
        <p:txBody>
          <a:bodyPr/>
          <a:lstStyle/>
          <a:p>
            <a:fld id="{B5B756B8-97A8-4FA1-B26A-2500BA5D4D05}" type="slidenum">
              <a:rPr lang="en-AU" smtClean="0"/>
              <a:t>15</a:t>
            </a:fld>
            <a:endParaRPr lang="en-AU"/>
          </a:p>
        </p:txBody>
      </p:sp>
    </p:spTree>
    <p:extLst>
      <p:ext uri="{BB962C8B-B14F-4D97-AF65-F5344CB8AC3E}">
        <p14:creationId xmlns:p14="http://schemas.microsoft.com/office/powerpoint/2010/main" val="33983746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B5B756B8-97A8-4FA1-B26A-2500BA5D4D05}" type="slidenum">
              <a:rPr lang="en-AU" smtClean="0"/>
              <a:t>17</a:t>
            </a:fld>
            <a:endParaRPr lang="en-AU"/>
          </a:p>
        </p:txBody>
      </p:sp>
    </p:spTree>
    <p:extLst>
      <p:ext uri="{BB962C8B-B14F-4D97-AF65-F5344CB8AC3E}">
        <p14:creationId xmlns:p14="http://schemas.microsoft.com/office/powerpoint/2010/main" val="2426668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2.xml"/><Relationship Id="rId4" Type="http://schemas.openxmlformats.org/officeDocument/2006/relationships/image" Target="../media/image4.jpe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2.xml"/><Relationship Id="rId4" Type="http://schemas.openxmlformats.org/officeDocument/2006/relationships/image" Target="../media/image4.jpe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R) Daily Edit">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1572219"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Daily Edit</a:t>
            </a:r>
          </a:p>
        </p:txBody>
      </p:sp>
      <p:sp>
        <p:nvSpPr>
          <p:cNvPr id="6" name="TextBox 5">
            <a:extLst>
              <a:ext uri="{FF2B5EF4-FFF2-40B4-BE49-F238E27FC236}">
                <a16:creationId xmlns:a16="http://schemas.microsoft.com/office/drawing/2014/main" id="{8BA40631-C083-AD47-B428-316584A39680}"/>
              </a:ext>
            </a:extLst>
          </p:cNvPr>
          <p:cNvSpPr txBox="1"/>
          <p:nvPr userDrawn="1"/>
        </p:nvSpPr>
        <p:spPr>
          <a:xfrm>
            <a:off x="1867437" y="208655"/>
            <a:ext cx="10004958" cy="515263"/>
          </a:xfrm>
          <a:prstGeom prst="rect">
            <a:avLst/>
          </a:prstGeom>
          <a:noFill/>
          <a:ln>
            <a:noFill/>
          </a:ln>
        </p:spPr>
        <p:txBody>
          <a:bodyPr wrap="square" rtlCol="0" anchor="ctr">
            <a:normAutofit/>
          </a:bodyPr>
          <a:lstStyle/>
          <a:p>
            <a:r>
              <a:rPr lang="en-US" sz="2400" b="1" i="0">
                <a:solidFill>
                  <a:srgbClr val="2E546D"/>
                </a:solidFill>
                <a:latin typeface="Century Gothic" panose="020B0502020202020204" pitchFamily="34" charset="0"/>
                <a:cs typeface="Futura Medium" panose="020B0602020204020303" pitchFamily="34" charset="-79"/>
              </a:rPr>
              <a:t>Sit down and begin this task immediately.</a:t>
            </a:r>
          </a:p>
        </p:txBody>
      </p:sp>
      <p:sp>
        <p:nvSpPr>
          <p:cNvPr id="7" name="Text Placeholder 6">
            <a:extLst>
              <a:ext uri="{FF2B5EF4-FFF2-40B4-BE49-F238E27FC236}">
                <a16:creationId xmlns:a16="http://schemas.microsoft.com/office/drawing/2014/main" id="{BF35187B-F1B6-6642-9304-A94B5E4C924F}"/>
              </a:ext>
            </a:extLst>
          </p:cNvPr>
          <p:cNvSpPr>
            <a:spLocks noGrp="1"/>
          </p:cNvSpPr>
          <p:nvPr>
            <p:ph type="body" sz="quarter" idx="10" hasCustomPrompt="1"/>
          </p:nvPr>
        </p:nvSpPr>
        <p:spPr>
          <a:xfrm>
            <a:off x="399245" y="780837"/>
            <a:ext cx="11359166" cy="111235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Explain what students need to do.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
        <p:nvSpPr>
          <p:cNvPr id="10" name="Text Placeholder 6">
            <a:extLst>
              <a:ext uri="{FF2B5EF4-FFF2-40B4-BE49-F238E27FC236}">
                <a16:creationId xmlns:a16="http://schemas.microsoft.com/office/drawing/2014/main" id="{93AE7A03-206B-7848-A477-7A841FF720DA}"/>
              </a:ext>
            </a:extLst>
          </p:cNvPr>
          <p:cNvSpPr>
            <a:spLocks noGrp="1"/>
          </p:cNvSpPr>
          <p:nvPr>
            <p:ph type="body" sz="quarter" idx="11" hasCustomPrompt="1"/>
          </p:nvPr>
        </p:nvSpPr>
        <p:spPr>
          <a:xfrm>
            <a:off x="399245" y="2066578"/>
            <a:ext cx="11359166" cy="438573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Enter in your task</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Tree>
    <p:extLst>
      <p:ext uri="{BB962C8B-B14F-4D97-AF65-F5344CB8AC3E}">
        <p14:creationId xmlns:p14="http://schemas.microsoft.com/office/powerpoint/2010/main" val="671043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R) Apply">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19714"/>
            <a:ext cx="1533525" cy="352426"/>
          </a:xfrm>
          <a:prstGeom prst="rect">
            <a:avLst/>
          </a:prstGeom>
          <a:solidFill>
            <a:srgbClr val="2E546D"/>
          </a:solidFill>
        </p:spPr>
        <p:txBody>
          <a:bodyPr wrap="square" rtlCol="0" anchor="ctr">
            <a:noAutofit/>
          </a:bodyPr>
          <a:lstStyle/>
          <a:p>
            <a:pPr algn="l"/>
            <a:r>
              <a:rPr lang="en-US" sz="1600" b="1" i="0">
                <a:solidFill>
                  <a:srgbClr val="FBCA58"/>
                </a:solidFill>
                <a:latin typeface="Century Gothic" panose="020B0502020202020204" pitchFamily="34" charset="0"/>
                <a:cs typeface="Futura Medium" panose="020B0602020204020303" pitchFamily="34" charset="-79"/>
              </a:rPr>
              <a:t>Apply</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5599"/>
            <a:ext cx="8954305" cy="1985962"/>
          </a:xfrm>
          <a:prstGeom prst="rect">
            <a:avLst/>
          </a:prstGeo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Quickly check that all students can still complete the previous steps learnt. </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Tree>
    <p:extLst>
      <p:ext uri="{BB962C8B-B14F-4D97-AF65-F5344CB8AC3E}">
        <p14:creationId xmlns:p14="http://schemas.microsoft.com/office/powerpoint/2010/main" val="3028238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R)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1779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EI)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43" name="TextBox 42">
            <a:extLst>
              <a:ext uri="{FF2B5EF4-FFF2-40B4-BE49-F238E27FC236}">
                <a16:creationId xmlns:a16="http://schemas.microsoft.com/office/drawing/2014/main" id="{5CFC19F9-C449-6E4C-AC32-E587C71AC83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a:t>Link previous learning, or a universal experience, to the topic being studied taught.  For example, key concepts already learnt in this unit, or something we all do in our lives that will connect to the learning. </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a:p>
            <a:pPr lvl="0"/>
            <a:endParaRPr lang="en-US"/>
          </a:p>
        </p:txBody>
      </p:sp>
    </p:spTree>
    <p:extLst>
      <p:ext uri="{BB962C8B-B14F-4D97-AF65-F5344CB8AC3E}">
        <p14:creationId xmlns:p14="http://schemas.microsoft.com/office/powerpoint/2010/main" val="2220285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EI) Lesson Closure">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id="{FCE3226E-4E89-B94B-8392-37AA41A2503C}"/>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11" name="TextBox 10">
            <a:extLst>
              <a:ext uri="{FF2B5EF4-FFF2-40B4-BE49-F238E27FC236}">
                <a16:creationId xmlns:a16="http://schemas.microsoft.com/office/drawing/2014/main" id="{CFD1FBC2-8B0A-054F-BD50-5A1E77153844}"/>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Lesson Closure</a:t>
            </a:r>
          </a:p>
        </p:txBody>
      </p:sp>
      <p:sp>
        <p:nvSpPr>
          <p:cNvPr id="12" name="Text Placeholder 2">
            <a:extLst>
              <a:ext uri="{FF2B5EF4-FFF2-40B4-BE49-F238E27FC236}">
                <a16:creationId xmlns:a16="http://schemas.microsoft.com/office/drawing/2014/main" id="{9ABE9B17-B75E-C845-8C05-25DEB214B5BE}"/>
              </a:ext>
            </a:extLst>
          </p:cNvPr>
          <p:cNvSpPr>
            <a:spLocks noGrp="1"/>
          </p:cNvSpPr>
          <p:nvPr>
            <p:ph type="body" sz="quarter" idx="15" hasCustomPrompt="1"/>
          </p:nvPr>
        </p:nvSpPr>
        <p:spPr>
          <a:xfrm>
            <a:off x="397668" y="999954"/>
            <a:ext cx="9077325" cy="2314576"/>
          </a:xfrm>
          <a:prstGeom prst="rect">
            <a:avLst/>
          </a:prstGeom>
        </p:spPr>
        <p:txBody>
          <a:bodyPr/>
          <a:lstStyle>
            <a:lvl1pPr marL="0" indent="0">
              <a:buNone/>
              <a:defRPr sz="2800" b="1" i="0">
                <a:latin typeface="Century Gothic" panose="020B0502020202020204" pitchFamily="34" charset="0"/>
              </a:defRPr>
            </a:lvl1pPr>
          </a:lstStyle>
          <a:p>
            <a:pPr lvl="0"/>
            <a:r>
              <a:rPr lang="en-US"/>
              <a:t>Have students answer questions, explain a concept, complete an equation, </a:t>
            </a:r>
            <a:r>
              <a:rPr lang="en-US" err="1"/>
              <a:t>etc</a:t>
            </a:r>
            <a:r>
              <a:rPr lang="en-US"/>
              <a:t> to show they have reached the learning goal. </a:t>
            </a:r>
          </a:p>
          <a:p>
            <a:pPr lvl="0"/>
            <a:endParaRPr lang="en-US"/>
          </a:p>
          <a:p>
            <a:pPr lvl="0"/>
            <a:r>
              <a:rPr lang="en-US"/>
              <a:t>Click to add text. Delete textbox if unneeded. </a:t>
            </a:r>
          </a:p>
        </p:txBody>
      </p:sp>
    </p:spTree>
    <p:extLst>
      <p:ext uri="{BB962C8B-B14F-4D97-AF65-F5344CB8AC3E}">
        <p14:creationId xmlns:p14="http://schemas.microsoft.com/office/powerpoint/2010/main" val="1269119329"/>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EI) Skill Development with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id="{AA64D5DD-9491-7244-8D83-7F535F058A54}"/>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9" name="TextBox 8">
            <a:extLst>
              <a:ext uri="{FF2B5EF4-FFF2-40B4-BE49-F238E27FC236}">
                <a16:creationId xmlns:a16="http://schemas.microsoft.com/office/drawing/2014/main" id="{FEC8520F-CB36-4A45-A44F-F23C38DF4554}"/>
              </a:ext>
            </a:extLst>
          </p:cNvPr>
          <p:cNvSpPr txBox="1"/>
          <p:nvPr userDrawn="1"/>
        </p:nvSpPr>
        <p:spPr>
          <a:xfrm>
            <a:off x="295275" y="590550"/>
            <a:ext cx="4199996" cy="352425"/>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Skill Development with Guided Practice</a:t>
            </a:r>
          </a:p>
        </p:txBody>
      </p:sp>
      <p:sp>
        <p:nvSpPr>
          <p:cNvPr id="10" name="Text Placeholder 2">
            <a:extLst>
              <a:ext uri="{FF2B5EF4-FFF2-40B4-BE49-F238E27FC236}">
                <a16:creationId xmlns:a16="http://schemas.microsoft.com/office/drawing/2014/main" id="{CF0F374D-B3C3-694C-9E4C-49E7305FA052}"/>
              </a:ext>
            </a:extLst>
          </p:cNvPr>
          <p:cNvSpPr>
            <a:spLocks noGrp="1"/>
          </p:cNvSpPr>
          <p:nvPr>
            <p:ph type="body" sz="quarter" idx="15" hasCustomPrompt="1"/>
          </p:nvPr>
        </p:nvSpPr>
        <p:spPr>
          <a:xfrm>
            <a:off x="397668" y="1067135"/>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a:t>Go through the steps one by one that will guide the students to the learning goal. Ensure the students are involved so that you can check for understanding.</a:t>
            </a:r>
          </a:p>
          <a:p>
            <a:pPr lvl="0"/>
            <a:endParaRPr lang="en-US"/>
          </a:p>
          <a:p>
            <a:pPr lvl="0"/>
            <a:r>
              <a:rPr lang="en-US"/>
              <a:t>Click to add text. Delete textbox if unneeded. </a:t>
            </a:r>
          </a:p>
        </p:txBody>
      </p:sp>
    </p:spTree>
    <p:extLst>
      <p:ext uri="{BB962C8B-B14F-4D97-AF65-F5344CB8AC3E}">
        <p14:creationId xmlns:p14="http://schemas.microsoft.com/office/powerpoint/2010/main" val="3715153163"/>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Generic Content Slid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a:t>Explain to the students why the learning of this content is important. </a:t>
            </a:r>
          </a:p>
          <a:p>
            <a:pPr lvl="0"/>
            <a:endParaRPr lang="en-US"/>
          </a:p>
          <a:p>
            <a:pPr lvl="0"/>
            <a:r>
              <a:rPr lang="en-US"/>
              <a:t>Click to add text. Delete textbox if unneeded. </a:t>
            </a:r>
          </a:p>
        </p:txBody>
      </p:sp>
      <p:sp>
        <p:nvSpPr>
          <p:cNvPr id="5" name="Text Placeholder 4">
            <a:extLst>
              <a:ext uri="{FF2B5EF4-FFF2-40B4-BE49-F238E27FC236}">
                <a16:creationId xmlns:a16="http://schemas.microsoft.com/office/drawing/2014/main" id="{26005884-EA56-4A5F-8C82-1956C2ADF2F8}"/>
              </a:ext>
            </a:extLst>
          </p:cNvPr>
          <p:cNvSpPr>
            <a:spLocks noGrp="1"/>
          </p:cNvSpPr>
          <p:nvPr>
            <p:ph type="body" sz="quarter" idx="17" hasCustomPrompt="1"/>
          </p:nvPr>
        </p:nvSpPr>
        <p:spPr>
          <a:xfrm>
            <a:off x="295275" y="595269"/>
            <a:ext cx="3779478" cy="319722"/>
          </a:xfrm>
          <a:prstGeom prst="rect">
            <a:avLst/>
          </a:prstGeom>
          <a:solidFill>
            <a:srgbClr val="FBCA58"/>
          </a:solidFill>
        </p:spPr>
        <p:txBody>
          <a:bodyPr/>
          <a:lstStyle>
            <a:lvl1pPr marL="0" indent="0">
              <a:buNone/>
              <a:defRPr sz="1600" b="1">
                <a:solidFill>
                  <a:srgbClr val="2E546D"/>
                </a:solidFill>
                <a:latin typeface="+mj-lt"/>
              </a:defRPr>
            </a:lvl1pPr>
            <a:lvl2pPr>
              <a:defRPr sz="1800"/>
            </a:lvl2pPr>
            <a:lvl3pPr>
              <a:defRPr sz="1600"/>
            </a:lvl3pPr>
            <a:lvl4pPr>
              <a:defRPr sz="1400"/>
            </a:lvl4pPr>
            <a:lvl5pPr>
              <a:defRPr sz="1400"/>
            </a:lvl5pPr>
          </a:lstStyle>
          <a:p>
            <a:pPr lvl="0"/>
            <a:r>
              <a:rPr lang="en-US"/>
              <a:t>Type Subheading here</a:t>
            </a:r>
          </a:p>
        </p:txBody>
      </p:sp>
    </p:spTree>
    <p:extLst>
      <p:ext uri="{BB962C8B-B14F-4D97-AF65-F5344CB8AC3E}">
        <p14:creationId xmlns:p14="http://schemas.microsoft.com/office/powerpoint/2010/main" val="33333240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 Title Slide">
    <p:bg>
      <p:bgPr>
        <a:solidFill>
          <a:schemeClr val="bg1"/>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A statement describing what the students will be able to do by the end of the lesson.</a:t>
            </a:r>
          </a:p>
        </p:txBody>
      </p:sp>
      <p:sp>
        <p:nvSpPr>
          <p:cNvPr id="3" name="Text Placeholder 2">
            <a:extLst>
              <a:ext uri="{FF2B5EF4-FFF2-40B4-BE49-F238E27FC236}">
                <a16:creationId xmlns:a16="http://schemas.microsoft.com/office/drawing/2014/main" id="{35918694-72DD-404C-BFE2-AE8FDFB6A47D}"/>
              </a:ext>
            </a:extLst>
          </p:cNvPr>
          <p:cNvSpPr>
            <a:spLocks noGrp="1"/>
          </p:cNvSpPr>
          <p:nvPr>
            <p:ph type="body" sz="quarter" idx="11" hasCustomPrompt="1"/>
          </p:nvPr>
        </p:nvSpPr>
        <p:spPr>
          <a:xfrm>
            <a:off x="295219" y="1019162"/>
            <a:ext cx="2630862" cy="538162"/>
          </a:xfrm>
          <a:prstGeom prst="rect">
            <a:avLst/>
          </a:prstGeom>
          <a:solidFill>
            <a:srgbClr val="2E546D"/>
          </a:solidFill>
        </p:spPr>
        <p:txBody>
          <a:bodyPr/>
          <a:lstStyle>
            <a:lvl1pPr marL="0" indent="0">
              <a:buNone/>
              <a:defRPr sz="3200" b="0"/>
            </a:lvl1pPr>
          </a:lstStyle>
          <a:p>
            <a:r>
              <a:rPr lang="en-US" sz="2800" b="1" i="0">
                <a:solidFill>
                  <a:srgbClr val="FBCA58"/>
                </a:solidFill>
                <a:latin typeface="Century Gothic" panose="020B0502020202020204" pitchFamily="34" charset="0"/>
                <a:cs typeface="Futura Medium" panose="020B0602020204020303" pitchFamily="34" charset="-79"/>
              </a:rPr>
              <a:t>Learning Goal</a:t>
            </a:r>
          </a:p>
        </p:txBody>
      </p:sp>
    </p:spTree>
    <p:extLst>
      <p:ext uri="{BB962C8B-B14F-4D97-AF65-F5344CB8AC3E}">
        <p14:creationId xmlns:p14="http://schemas.microsoft.com/office/powerpoint/2010/main" val="23702189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 Content Slid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a:t>Explain to the students why the learning of this content is important. </a:t>
            </a:r>
          </a:p>
          <a:p>
            <a:pPr lvl="0"/>
            <a:endParaRPr lang="en-US"/>
          </a:p>
          <a:p>
            <a:pPr lvl="0"/>
            <a:r>
              <a:rPr lang="en-US"/>
              <a:t>Click to add text. Delete textbox if unneeded. </a:t>
            </a:r>
          </a:p>
        </p:txBody>
      </p:sp>
      <p:sp>
        <p:nvSpPr>
          <p:cNvPr id="5" name="Text Placeholder 4">
            <a:extLst>
              <a:ext uri="{FF2B5EF4-FFF2-40B4-BE49-F238E27FC236}">
                <a16:creationId xmlns:a16="http://schemas.microsoft.com/office/drawing/2014/main" id="{26005884-EA56-4A5F-8C82-1956C2ADF2F8}"/>
              </a:ext>
            </a:extLst>
          </p:cNvPr>
          <p:cNvSpPr>
            <a:spLocks noGrp="1"/>
          </p:cNvSpPr>
          <p:nvPr>
            <p:ph type="body" sz="quarter" idx="17" hasCustomPrompt="1"/>
          </p:nvPr>
        </p:nvSpPr>
        <p:spPr>
          <a:xfrm>
            <a:off x="295275" y="595269"/>
            <a:ext cx="3779478" cy="319722"/>
          </a:xfrm>
          <a:prstGeom prst="rect">
            <a:avLst/>
          </a:prstGeom>
          <a:solidFill>
            <a:srgbClr val="FBCA58"/>
          </a:solidFill>
        </p:spPr>
        <p:txBody>
          <a:bodyPr/>
          <a:lstStyle>
            <a:lvl1pPr marL="0" indent="0">
              <a:buNone/>
              <a:defRPr sz="1600" b="1">
                <a:solidFill>
                  <a:srgbClr val="2E546D"/>
                </a:solidFill>
                <a:latin typeface="+mj-lt"/>
              </a:defRPr>
            </a:lvl1pPr>
            <a:lvl2pPr>
              <a:defRPr sz="1800"/>
            </a:lvl2pPr>
            <a:lvl3pPr>
              <a:defRPr sz="1600"/>
            </a:lvl3pPr>
            <a:lvl4pPr>
              <a:defRPr sz="1400"/>
            </a:lvl4pPr>
            <a:lvl5pPr>
              <a:defRPr sz="1400"/>
            </a:lvl5pPr>
          </a:lstStyle>
          <a:p>
            <a:pPr lvl="0"/>
            <a:r>
              <a:rPr lang="en-US"/>
              <a:t>Type Subheading here</a:t>
            </a:r>
          </a:p>
        </p:txBody>
      </p:sp>
    </p:spTree>
    <p:extLst>
      <p:ext uri="{BB962C8B-B14F-4D97-AF65-F5344CB8AC3E}">
        <p14:creationId xmlns:p14="http://schemas.microsoft.com/office/powerpoint/2010/main" val="34852791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36460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o Now">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1572219"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Do Now</a:t>
            </a:r>
          </a:p>
        </p:txBody>
      </p:sp>
      <p:sp>
        <p:nvSpPr>
          <p:cNvPr id="6" name="TextBox 5">
            <a:extLst>
              <a:ext uri="{FF2B5EF4-FFF2-40B4-BE49-F238E27FC236}">
                <a16:creationId xmlns:a16="http://schemas.microsoft.com/office/drawing/2014/main" id="{8BA40631-C083-AD47-B428-316584A39680}"/>
              </a:ext>
            </a:extLst>
          </p:cNvPr>
          <p:cNvSpPr txBox="1"/>
          <p:nvPr userDrawn="1"/>
        </p:nvSpPr>
        <p:spPr>
          <a:xfrm>
            <a:off x="1867437" y="224237"/>
            <a:ext cx="10004958" cy="499682"/>
          </a:xfrm>
          <a:prstGeom prst="rect">
            <a:avLst/>
          </a:prstGeom>
          <a:solidFill>
            <a:schemeClr val="bg1"/>
          </a:solidFill>
          <a:ln>
            <a:noFill/>
          </a:ln>
        </p:spPr>
        <p:txBody>
          <a:bodyPr wrap="square" rtlCol="0" anchor="ctr">
            <a:normAutofit/>
          </a:bodyPr>
          <a:lstStyle/>
          <a:p>
            <a:r>
              <a:rPr lang="en-US" sz="2400" b="1" i="0">
                <a:solidFill>
                  <a:srgbClr val="23566C"/>
                </a:solidFill>
                <a:latin typeface="Century Gothic" panose="020B0502020202020204" pitchFamily="34" charset="0"/>
                <a:cs typeface="Futura Medium" panose="020B0602020204020303" pitchFamily="34" charset="-79"/>
              </a:rPr>
              <a:t>Sit down and begin this task immediately.</a:t>
            </a:r>
          </a:p>
        </p:txBody>
      </p:sp>
      <p:sp>
        <p:nvSpPr>
          <p:cNvPr id="7" name="Text Placeholder 6">
            <a:extLst>
              <a:ext uri="{FF2B5EF4-FFF2-40B4-BE49-F238E27FC236}">
                <a16:creationId xmlns:a16="http://schemas.microsoft.com/office/drawing/2014/main" id="{BF35187B-F1B6-6642-9304-A94B5E4C924F}"/>
              </a:ext>
            </a:extLst>
          </p:cNvPr>
          <p:cNvSpPr>
            <a:spLocks noGrp="1"/>
          </p:cNvSpPr>
          <p:nvPr>
            <p:ph type="body" sz="quarter" idx="10" hasCustomPrompt="1"/>
          </p:nvPr>
        </p:nvSpPr>
        <p:spPr>
          <a:xfrm>
            <a:off x="399245" y="780837"/>
            <a:ext cx="11359166" cy="111235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Explain what students need to do.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
        <p:nvSpPr>
          <p:cNvPr id="10" name="Text Placeholder 6">
            <a:extLst>
              <a:ext uri="{FF2B5EF4-FFF2-40B4-BE49-F238E27FC236}">
                <a16:creationId xmlns:a16="http://schemas.microsoft.com/office/drawing/2014/main" id="{93AE7A03-206B-7848-A477-7A841FF720DA}"/>
              </a:ext>
            </a:extLst>
          </p:cNvPr>
          <p:cNvSpPr>
            <a:spLocks noGrp="1"/>
          </p:cNvSpPr>
          <p:nvPr>
            <p:ph type="body" sz="quarter" idx="11" hasCustomPrompt="1"/>
          </p:nvPr>
        </p:nvSpPr>
        <p:spPr>
          <a:xfrm>
            <a:off x="399245" y="2066578"/>
            <a:ext cx="11359166" cy="438573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Enter in your task</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Tree>
    <p:extLst>
      <p:ext uri="{BB962C8B-B14F-4D97-AF65-F5344CB8AC3E}">
        <p14:creationId xmlns:p14="http://schemas.microsoft.com/office/powerpoint/2010/main" val="409273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R) Daily Edit 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D253E48-F01A-C040-9F45-1F9C5FDF10AA}"/>
              </a:ext>
            </a:extLst>
          </p:cNvPr>
          <p:cNvSpPr/>
          <p:nvPr userDrawn="1"/>
        </p:nvSpPr>
        <p:spPr>
          <a:xfrm>
            <a:off x="295219" y="1549400"/>
            <a:ext cx="11578126" cy="2929609"/>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b="1" i="0">
                <a:latin typeface="Century Gothic" panose="020B0502020202020204" pitchFamily="34" charset="0"/>
              </a:rPr>
              <a:t>SRC Core</a:t>
            </a:r>
            <a:r>
              <a:rPr lang="en-US" sz="7200" b="1" i="0" baseline="0">
                <a:latin typeface="Century Gothic" panose="020B0502020202020204" pitchFamily="34" charset="0"/>
              </a:rPr>
              <a:t> Standards</a:t>
            </a:r>
            <a:endParaRPr lang="en-US" sz="7200" b="1" i="0">
              <a:latin typeface="Century Gothic" panose="020B0502020202020204" pitchFamily="34" charset="0"/>
            </a:endParaRPr>
          </a:p>
        </p:txBody>
      </p:sp>
      <p:sp>
        <p:nvSpPr>
          <p:cNvPr id="5" name="TextBox 4">
            <a:extLst>
              <a:ext uri="{FF2B5EF4-FFF2-40B4-BE49-F238E27FC236}">
                <a16:creationId xmlns:a16="http://schemas.microsoft.com/office/drawing/2014/main" id="{3BD815F0-1745-0C4E-A5DC-70E741C78081}"/>
              </a:ext>
            </a:extLst>
          </p:cNvPr>
          <p:cNvSpPr txBox="1"/>
          <p:nvPr userDrawn="1"/>
        </p:nvSpPr>
        <p:spPr>
          <a:xfrm>
            <a:off x="295218" y="1011383"/>
            <a:ext cx="2106787" cy="538446"/>
          </a:xfrm>
          <a:prstGeom prst="rect">
            <a:avLst/>
          </a:prstGeom>
          <a:solidFill>
            <a:srgbClr val="2E546D"/>
          </a:solidFill>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Daily Review</a:t>
            </a:r>
          </a:p>
        </p:txBody>
      </p:sp>
    </p:spTree>
    <p:extLst>
      <p:ext uri="{BB962C8B-B14F-4D97-AF65-F5344CB8AC3E}">
        <p14:creationId xmlns:p14="http://schemas.microsoft.com/office/powerpoint/2010/main" val="8277499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I) Learning Goal Setup">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11383"/>
            <a:ext cx="2364855" cy="538446"/>
          </a:xfrm>
          <a:prstGeom prst="rect">
            <a:avLst/>
          </a:prstGeom>
          <a:solidFill>
            <a:srgbClr val="2E546D"/>
          </a:solidFill>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Learning Goal</a:t>
            </a:r>
          </a:p>
        </p:txBody>
      </p:sp>
      <p:sp>
        <p:nvSpPr>
          <p:cNvPr id="9" name="TextBox 8">
            <a:extLst>
              <a:ext uri="{FF2B5EF4-FFF2-40B4-BE49-F238E27FC236}">
                <a16:creationId xmlns:a16="http://schemas.microsoft.com/office/drawing/2014/main" id="{DF9C2B4A-0943-CC42-BE38-4F715F7CAA2B}"/>
              </a:ext>
            </a:extLst>
          </p:cNvPr>
          <p:cNvSpPr txBox="1"/>
          <p:nvPr userDrawn="1"/>
        </p:nvSpPr>
        <p:spPr>
          <a:xfrm>
            <a:off x="517951" y="4565193"/>
            <a:ext cx="2734700" cy="1947917"/>
          </a:xfrm>
          <a:prstGeom prst="rect">
            <a:avLst/>
          </a:prstGeom>
          <a:noFill/>
        </p:spPr>
        <p:txBody>
          <a:bodyPr wrap="square" tIns="180000" rtlCol="0" anchor="t">
            <a:normAutofit/>
          </a:bodyPr>
          <a:lstStyle/>
          <a:p>
            <a:r>
              <a:rPr lang="en-US" sz="3600" b="1" i="0">
                <a:solidFill>
                  <a:srgbClr val="2E546D"/>
                </a:solidFill>
                <a:latin typeface="Calibri" panose="020F0502020204030204" pitchFamily="34" charset="0"/>
                <a:cs typeface="Calibri" panose="020F0502020204030204" pitchFamily="34" charset="0"/>
              </a:rPr>
              <a:t>Think </a:t>
            </a:r>
          </a:p>
          <a:p>
            <a:r>
              <a:rPr lang="en-US" sz="3600" b="1" i="0">
                <a:solidFill>
                  <a:srgbClr val="2E546D"/>
                </a:solidFill>
                <a:latin typeface="Calibri" panose="020F0502020204030204" pitchFamily="34" charset="0"/>
                <a:cs typeface="Calibri" panose="020F0502020204030204" pitchFamily="34" charset="0"/>
              </a:rPr>
              <a:t>Pair</a:t>
            </a:r>
          </a:p>
          <a:p>
            <a:r>
              <a:rPr lang="en-US" sz="3600" b="1" i="0">
                <a:solidFill>
                  <a:srgbClr val="2E546D"/>
                </a:solidFill>
                <a:latin typeface="Calibri" panose="020F0502020204030204" pitchFamily="34" charset="0"/>
                <a:cs typeface="Calibri" panose="020F0502020204030204" pitchFamily="34" charset="0"/>
              </a:rPr>
              <a:t>Share</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252651" y="475428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2503526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earning Goal Simple">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11383"/>
            <a:ext cx="2364855" cy="538446"/>
          </a:xfrm>
          <a:prstGeom prst="rect">
            <a:avLst/>
          </a:prstGeom>
          <a:solidFill>
            <a:srgbClr val="2E546D"/>
          </a:solidFill>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A statement describing what the students will be able to do by the end of the lesson.</a:t>
            </a:r>
          </a:p>
        </p:txBody>
      </p:sp>
    </p:spTree>
    <p:extLst>
      <p:ext uri="{BB962C8B-B14F-4D97-AF65-F5344CB8AC3E}">
        <p14:creationId xmlns:p14="http://schemas.microsoft.com/office/powerpoint/2010/main" val="40040971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I)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a:solidFill>
                  <a:srgbClr val="23566C"/>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2E546D"/>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definition</a:t>
            </a:r>
          </a:p>
        </p:txBody>
      </p:sp>
    </p:spTree>
    <p:extLst>
      <p:ext uri="{BB962C8B-B14F-4D97-AF65-F5344CB8AC3E}">
        <p14:creationId xmlns:p14="http://schemas.microsoft.com/office/powerpoint/2010/main" val="8144513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EI)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a:solidFill>
                  <a:srgbClr val="2F556E"/>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212365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EI)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F556E"/>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FBCA58"/>
          </a:solidFill>
          <a:ln>
            <a:noFill/>
          </a:ln>
        </p:spPr>
        <p:txBody>
          <a:bodyPr wrap="square" rtlCol="0" anchor="ctr">
            <a:normAutofit/>
          </a:bodyPr>
          <a:lstStyle/>
          <a:p>
            <a:r>
              <a:rPr lang="en-US" sz="2400" b="1" i="0">
                <a:solidFill>
                  <a:srgbClr val="2F556E"/>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F556E"/>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Target: Easy</a:t>
            </a:r>
          </a:p>
        </p:txBody>
      </p:sp>
    </p:spTree>
    <p:extLst>
      <p:ext uri="{BB962C8B-B14F-4D97-AF65-F5344CB8AC3E}">
        <p14:creationId xmlns:p14="http://schemas.microsoft.com/office/powerpoint/2010/main" val="190541380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I)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43" name="TextBox 42">
            <a:extLst>
              <a:ext uri="{FF2B5EF4-FFF2-40B4-BE49-F238E27FC236}">
                <a16:creationId xmlns:a16="http://schemas.microsoft.com/office/drawing/2014/main" id="{5CFC19F9-C449-6E4C-AC32-E587C71AC83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a:t>Link previous learning, or a universal experience, to the topic being studied taught.  For example, key concepts already learnt in this unit, or something we all do in our lives that will connect to the learning. </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a:p>
            <a:pPr lvl="0"/>
            <a:endParaRPr lang="en-US"/>
          </a:p>
        </p:txBody>
      </p:sp>
    </p:spTree>
    <p:extLst>
      <p:ext uri="{BB962C8B-B14F-4D97-AF65-F5344CB8AC3E}">
        <p14:creationId xmlns:p14="http://schemas.microsoft.com/office/powerpoint/2010/main" val="34819495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EI) Content Development">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93932381-72B7-B349-BBA8-6AFEB84E18A9}"/>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8" name="TextBox 7">
            <a:extLst>
              <a:ext uri="{FF2B5EF4-FFF2-40B4-BE49-F238E27FC236}">
                <a16:creationId xmlns:a16="http://schemas.microsoft.com/office/drawing/2014/main" id="{F989A473-568F-E948-8378-63869348316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Content Development</a:t>
            </a:r>
          </a:p>
        </p:txBody>
      </p:sp>
      <p:sp>
        <p:nvSpPr>
          <p:cNvPr id="3" name="Text Placeholder 2">
            <a:extLst>
              <a:ext uri="{FF2B5EF4-FFF2-40B4-BE49-F238E27FC236}">
                <a16:creationId xmlns:a16="http://schemas.microsoft.com/office/drawing/2014/main" id="{67489761-345C-4546-B69F-7F767EEB19E6}"/>
              </a:ext>
            </a:extLst>
          </p:cNvPr>
          <p:cNvSpPr>
            <a:spLocks noGrp="1"/>
          </p:cNvSpPr>
          <p:nvPr>
            <p:ph type="body" sz="quarter" idx="15" hasCustomPrompt="1"/>
          </p:nvPr>
        </p:nvSpPr>
        <p:spPr>
          <a:xfrm>
            <a:off x="397668" y="965946"/>
            <a:ext cx="9077325" cy="1885950"/>
          </a:xfrm>
          <a:prstGeom prst="rect">
            <a:avLst/>
          </a:prstGeom>
        </p:spPr>
        <p:txBody>
          <a:bodyPr/>
          <a:lstStyle>
            <a:lvl1pPr marL="0" indent="0">
              <a:buNone/>
              <a:defRPr sz="2800" b="1" i="0">
                <a:latin typeface="Century Gothic" panose="020B0502020202020204" pitchFamily="34" charset="0"/>
              </a:defRPr>
            </a:lvl1pPr>
          </a:lstStyle>
          <a:p>
            <a:pPr lvl="0"/>
            <a:r>
              <a:rPr lang="en-US"/>
              <a:t>The teacher explains the concepts and steps that lead to the learning goal. </a:t>
            </a:r>
          </a:p>
          <a:p>
            <a:pPr lvl="0"/>
            <a:endParaRPr lang="en-US"/>
          </a:p>
          <a:p>
            <a:pPr lvl="0"/>
            <a:r>
              <a:rPr lang="en-US"/>
              <a:t>Click to add text. Delete textbox if unneeded. </a:t>
            </a:r>
          </a:p>
        </p:txBody>
      </p:sp>
    </p:spTree>
    <p:extLst>
      <p:ext uri="{BB962C8B-B14F-4D97-AF65-F5344CB8AC3E}">
        <p14:creationId xmlns:p14="http://schemas.microsoft.com/office/powerpoint/2010/main" val="34894422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EI) Skill Development with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id="{AA64D5DD-9491-7244-8D83-7F535F058A54}"/>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9" name="TextBox 8">
            <a:extLst>
              <a:ext uri="{FF2B5EF4-FFF2-40B4-BE49-F238E27FC236}">
                <a16:creationId xmlns:a16="http://schemas.microsoft.com/office/drawing/2014/main" id="{FEC8520F-CB36-4A45-A44F-F23C38DF4554}"/>
              </a:ext>
            </a:extLst>
          </p:cNvPr>
          <p:cNvSpPr txBox="1"/>
          <p:nvPr userDrawn="1"/>
        </p:nvSpPr>
        <p:spPr>
          <a:xfrm>
            <a:off x="295275" y="590550"/>
            <a:ext cx="4199996" cy="352425"/>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Skill Development with Guided Practice</a:t>
            </a:r>
          </a:p>
        </p:txBody>
      </p:sp>
      <p:sp>
        <p:nvSpPr>
          <p:cNvPr id="10" name="Text Placeholder 2">
            <a:extLst>
              <a:ext uri="{FF2B5EF4-FFF2-40B4-BE49-F238E27FC236}">
                <a16:creationId xmlns:a16="http://schemas.microsoft.com/office/drawing/2014/main" id="{CF0F374D-B3C3-694C-9E4C-49E7305FA052}"/>
              </a:ext>
            </a:extLst>
          </p:cNvPr>
          <p:cNvSpPr>
            <a:spLocks noGrp="1"/>
          </p:cNvSpPr>
          <p:nvPr>
            <p:ph type="body" sz="quarter" idx="15" hasCustomPrompt="1"/>
          </p:nvPr>
        </p:nvSpPr>
        <p:spPr>
          <a:xfrm>
            <a:off x="397668" y="1067135"/>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a:t>Go through the steps one by one that will guide the students to the learning goal. Ensure the students are involved so that you can check for understanding.</a:t>
            </a:r>
          </a:p>
          <a:p>
            <a:pPr lvl="0"/>
            <a:endParaRPr lang="en-US"/>
          </a:p>
          <a:p>
            <a:pPr lvl="0"/>
            <a:r>
              <a:rPr lang="en-US"/>
              <a:t>Click to add text. Delete textbox if unneeded. </a:t>
            </a:r>
          </a:p>
        </p:txBody>
      </p:sp>
    </p:spTree>
    <p:extLst>
      <p:ext uri="{BB962C8B-B14F-4D97-AF65-F5344CB8AC3E}">
        <p14:creationId xmlns:p14="http://schemas.microsoft.com/office/powerpoint/2010/main" val="1780312292"/>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EI) Lesson Closure">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id="{FCE3226E-4E89-B94B-8392-37AA41A2503C}"/>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11" name="TextBox 10">
            <a:extLst>
              <a:ext uri="{FF2B5EF4-FFF2-40B4-BE49-F238E27FC236}">
                <a16:creationId xmlns:a16="http://schemas.microsoft.com/office/drawing/2014/main" id="{CFD1FBC2-8B0A-054F-BD50-5A1E77153844}"/>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Lesson Closure</a:t>
            </a:r>
          </a:p>
        </p:txBody>
      </p:sp>
      <p:sp>
        <p:nvSpPr>
          <p:cNvPr id="12" name="Text Placeholder 2">
            <a:extLst>
              <a:ext uri="{FF2B5EF4-FFF2-40B4-BE49-F238E27FC236}">
                <a16:creationId xmlns:a16="http://schemas.microsoft.com/office/drawing/2014/main" id="{9ABE9B17-B75E-C845-8C05-25DEB214B5BE}"/>
              </a:ext>
            </a:extLst>
          </p:cNvPr>
          <p:cNvSpPr>
            <a:spLocks noGrp="1"/>
          </p:cNvSpPr>
          <p:nvPr>
            <p:ph type="body" sz="quarter" idx="15" hasCustomPrompt="1"/>
          </p:nvPr>
        </p:nvSpPr>
        <p:spPr>
          <a:xfrm>
            <a:off x="397668" y="999954"/>
            <a:ext cx="9077325" cy="2314576"/>
          </a:xfrm>
          <a:prstGeom prst="rect">
            <a:avLst/>
          </a:prstGeom>
        </p:spPr>
        <p:txBody>
          <a:bodyPr/>
          <a:lstStyle>
            <a:lvl1pPr marL="0" indent="0">
              <a:buNone/>
              <a:defRPr sz="2800" b="1" i="0">
                <a:latin typeface="Century Gothic" panose="020B0502020202020204" pitchFamily="34" charset="0"/>
              </a:defRPr>
            </a:lvl1pPr>
          </a:lstStyle>
          <a:p>
            <a:pPr lvl="0"/>
            <a:r>
              <a:rPr lang="en-US"/>
              <a:t>Have students answer questions, explain a concept, complete an equation, </a:t>
            </a:r>
            <a:r>
              <a:rPr lang="en-US" err="1"/>
              <a:t>etc</a:t>
            </a:r>
            <a:r>
              <a:rPr lang="en-US"/>
              <a:t> to show they have reached the learning goal. </a:t>
            </a:r>
          </a:p>
          <a:p>
            <a:pPr lvl="0"/>
            <a:endParaRPr lang="en-US"/>
          </a:p>
          <a:p>
            <a:pPr lvl="0"/>
            <a:r>
              <a:rPr lang="en-US"/>
              <a:t>Click to add text. Delete textbox if unneeded. </a:t>
            </a:r>
          </a:p>
        </p:txBody>
      </p:sp>
    </p:spTree>
    <p:extLst>
      <p:ext uri="{BB962C8B-B14F-4D97-AF65-F5344CB8AC3E}">
        <p14:creationId xmlns:p14="http://schemas.microsoft.com/office/powerpoint/2010/main" val="3772040135"/>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EI) Relevanc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8" name="TextBox 7">
            <a:extLst>
              <a:ext uri="{FF2B5EF4-FFF2-40B4-BE49-F238E27FC236}">
                <a16:creationId xmlns:a16="http://schemas.microsoft.com/office/drawing/2014/main" id="{199EBB26-204F-A049-A589-CBB9A02C05F4}"/>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Relevance</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a:t>Explain to the students why the learning of this content is important. </a:t>
            </a:r>
          </a:p>
          <a:p>
            <a:pPr lvl="0"/>
            <a:endParaRPr lang="en-US"/>
          </a:p>
          <a:p>
            <a:pPr lvl="0"/>
            <a:r>
              <a:rPr lang="en-US"/>
              <a:t>Click to add text. Delete textbox if unneeded. </a:t>
            </a:r>
          </a:p>
        </p:txBody>
      </p:sp>
    </p:spTree>
    <p:extLst>
      <p:ext uri="{BB962C8B-B14F-4D97-AF65-F5344CB8AC3E}">
        <p14:creationId xmlns:p14="http://schemas.microsoft.com/office/powerpoint/2010/main" val="2749049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R)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a:solidFill>
                  <a:srgbClr val="2E546D"/>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definition</a:t>
            </a:r>
          </a:p>
        </p:txBody>
      </p:sp>
    </p:spTree>
    <p:extLst>
      <p:ext uri="{BB962C8B-B14F-4D97-AF65-F5344CB8AC3E}">
        <p14:creationId xmlns:p14="http://schemas.microsoft.com/office/powerpoint/2010/main" val="17220871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EI) Learning Goal Complet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9" y="1053881"/>
            <a:ext cx="2350999" cy="495947"/>
          </a:xfrm>
          <a:prstGeom prst="rect">
            <a:avLst/>
          </a:prstGeom>
          <a:solidFill>
            <a:srgbClr val="2E546D"/>
          </a:solidFill>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065316" y="473523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36172997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EI) Independant Practice">
    <p:spTree>
      <p:nvGrpSpPr>
        <p:cNvPr id="1" name=""/>
        <p:cNvGrpSpPr/>
        <p:nvPr/>
      </p:nvGrpSpPr>
      <p:grpSpPr>
        <a:xfrm>
          <a:off x="0" y="0"/>
          <a:ext cx="0" cy="0"/>
          <a:chOff x="0" y="0"/>
          <a:chExt cx="0" cy="0"/>
        </a:xfrm>
      </p:grpSpPr>
      <p:sp>
        <p:nvSpPr>
          <p:cNvPr id="6" name="Text Placeholder 37">
            <a:extLst>
              <a:ext uri="{FF2B5EF4-FFF2-40B4-BE49-F238E27FC236}">
                <a16:creationId xmlns:a16="http://schemas.microsoft.com/office/drawing/2014/main" id="{BA5CBAB5-B25F-4B4C-804A-AD021B9010E4}"/>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7" name="TextBox 6">
            <a:extLst>
              <a:ext uri="{FF2B5EF4-FFF2-40B4-BE49-F238E27FC236}">
                <a16:creationId xmlns:a16="http://schemas.microsoft.com/office/drawing/2014/main" id="{B7D226EA-4EBE-2F4F-B4B3-8C66D44A3FDC}"/>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Independent Practice</a:t>
            </a:r>
          </a:p>
        </p:txBody>
      </p:sp>
      <p:sp>
        <p:nvSpPr>
          <p:cNvPr id="10" name="Text Placeholder 2">
            <a:extLst>
              <a:ext uri="{FF2B5EF4-FFF2-40B4-BE49-F238E27FC236}">
                <a16:creationId xmlns:a16="http://schemas.microsoft.com/office/drawing/2014/main" id="{2F2AA107-37A0-6640-94E6-ADA5A39A9FA3}"/>
              </a:ext>
            </a:extLst>
          </p:cNvPr>
          <p:cNvSpPr>
            <a:spLocks noGrp="1"/>
          </p:cNvSpPr>
          <p:nvPr>
            <p:ph type="body" sz="quarter" idx="15" hasCustomPrompt="1"/>
          </p:nvPr>
        </p:nvSpPr>
        <p:spPr>
          <a:xfrm>
            <a:off x="397668" y="1002771"/>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a:t>Once the students have reached the learning goal create activities that have them practice the exact skill that has just been taught. This section can be differentiated. </a:t>
            </a:r>
          </a:p>
          <a:p>
            <a:pPr lvl="0"/>
            <a:endParaRPr lang="en-US"/>
          </a:p>
          <a:p>
            <a:pPr lvl="0"/>
            <a:r>
              <a:rPr lang="en-US"/>
              <a:t>Click to add text. Delete textbox if unneeded. </a:t>
            </a:r>
          </a:p>
        </p:txBody>
      </p:sp>
    </p:spTree>
    <p:extLst>
      <p:ext uri="{BB962C8B-B14F-4D97-AF65-F5344CB8AC3E}">
        <p14:creationId xmlns:p14="http://schemas.microsoft.com/office/powerpoint/2010/main" val="4288181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R)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a:solidFill>
                  <a:srgbClr val="2E546D"/>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174220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R)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71437"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FBCA58"/>
          </a:solidFill>
          <a:ln>
            <a:noFill/>
          </a:ln>
        </p:spPr>
        <p:txBody>
          <a:bodyPr wrap="square" rtlCol="0" anchor="ctr">
            <a:normAutofit/>
          </a:bodyPr>
          <a:lstStyle/>
          <a:p>
            <a:r>
              <a:rPr lang="en-US" sz="2400" b="1" i="0">
                <a:solidFill>
                  <a:srgbClr val="2E546D"/>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Target: Easy</a:t>
            </a:r>
          </a:p>
        </p:txBody>
      </p:sp>
    </p:spTree>
    <p:extLst>
      <p:ext uri="{BB962C8B-B14F-4D97-AF65-F5344CB8AC3E}">
        <p14:creationId xmlns:p14="http://schemas.microsoft.com/office/powerpoint/2010/main" val="34597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R)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9" y="208656"/>
            <a:ext cx="1347844"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723918"/>
            <a:ext cx="11577177" cy="1204895"/>
          </a:xfrm>
          <a:prstGeom prst="rect">
            <a:avLst/>
          </a:prstGeom>
          <a:solidFill>
            <a:srgbClr val="2E546D"/>
          </a:solidFill>
          <a:ln>
            <a:noFill/>
          </a:ln>
        </p:spPr>
        <p:txBody>
          <a:bodyPr wrap="square" rtlCol="0" anchor="ctr">
            <a:normAutofit/>
          </a:bodyPr>
          <a:lstStyle/>
          <a:p>
            <a:pPr marL="0" indent="0">
              <a:tabLst>
                <a:tab pos="3597275" algn="l"/>
              </a:tabLst>
            </a:pPr>
            <a:r>
              <a:rPr lang="en-US" sz="6000" b="1" i="0">
                <a:solidFill>
                  <a:schemeClr val="bg1"/>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2649248"/>
          </a:xfrm>
          <a:prstGeom prst="rect">
            <a:avLst/>
          </a:prstGeom>
          <a:noFill/>
        </p:spPr>
        <p:txBody>
          <a:bodyPr tIns="144000" bIns="0" anchor="ctr"/>
          <a:lstStyle>
            <a:lvl1pPr marL="0" indent="0" algn="ctr">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Break it into pieces</a:t>
            </a:r>
          </a:p>
        </p:txBody>
      </p:sp>
    </p:spTree>
    <p:extLst>
      <p:ext uri="{BB962C8B-B14F-4D97-AF65-F5344CB8AC3E}">
        <p14:creationId xmlns:p14="http://schemas.microsoft.com/office/powerpoint/2010/main" val="3740704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R) Hyper-speed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6" y="205651"/>
            <a:ext cx="2819400" cy="423863"/>
          </a:xfrm>
          <a:prstGeom prst="rect">
            <a:avLst/>
          </a:prstGeom>
          <a:solidFill>
            <a:srgbClr val="2E546D"/>
          </a:solidFill>
        </p:spPr>
        <p:txBody>
          <a:bodyPr wrap="square" rtlCol="0" anchor="ctr">
            <a:noAutofit/>
          </a:bodyPr>
          <a:lstStyle/>
          <a:p>
            <a:pPr algn="l"/>
            <a:r>
              <a:rPr lang="en-US" sz="2000" b="1" i="0">
                <a:solidFill>
                  <a:srgbClr val="FBCA58"/>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rgbClr val="A14986"/>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solidFill>
                <a:srgbClr val="A14986"/>
              </a:solidFill>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63638" y="629514"/>
            <a:ext cx="5466107"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63638" y="1772516"/>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a:t>2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63638" y="2915518"/>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63638" y="4058520"/>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63638" y="5201522"/>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a:t>5 Answer</a:t>
            </a:r>
          </a:p>
        </p:txBody>
      </p:sp>
    </p:spTree>
    <p:extLst>
      <p:ext uri="{BB962C8B-B14F-4D97-AF65-F5344CB8AC3E}">
        <p14:creationId xmlns:p14="http://schemas.microsoft.com/office/powerpoint/2010/main" val="1221096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12" grpId="0" build="p">
        <p:tmplLst>
          <p:tmpl lvl="1">
            <p:tnLst>
              <p:par>
                <p:cTn presetID="1"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childTnLst>
                </p:cTn>
              </p:par>
            </p:tnLst>
          </p:tmpl>
        </p:tmplLst>
      </p:bldP>
      <p:bldP spid="13" grpId="0" build="p">
        <p:tmplLst>
          <p:tmpl lvl="1">
            <p:tnLst>
              <p:par>
                <p:cTn presetID="1"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childTnLst>
                </p:cTn>
              </p:par>
            </p:tnLst>
          </p:tmpl>
        </p:tmplLst>
      </p:bldP>
      <p:bldP spid="14" grpId="0" build="p">
        <p:tmplLst>
          <p:tmpl lvl="1">
            <p:tnLst>
              <p:par>
                <p:cTn presetID="1" presetClass="entr" presetSubtype="0" fill="hold" nodeType="clickEffect">
                  <p:stCondLst>
                    <p:cond delay="0"/>
                  </p:stCondLst>
                  <p:childTnLst>
                    <p:set>
                      <p:cBhvr>
                        <p:cTn dur="1" fill="hold">
                          <p:stCondLst>
                            <p:cond delay="0"/>
                          </p:stCondLst>
                        </p:cTn>
                        <p:tgtEl>
                          <p:spTgt spid="14"/>
                        </p:tgtEl>
                        <p:attrNameLst>
                          <p:attrName>style.visibility</p:attrName>
                        </p:attrNameLst>
                      </p:cBhvr>
                      <p:to>
                        <p:strVal val="visible"/>
                      </p:to>
                    </p:set>
                  </p:childTnLst>
                </p:cTn>
              </p:par>
            </p:tnLst>
          </p:tmpl>
        </p:tmplLst>
      </p:bldP>
      <p:bldP spid="15" grpId="0" build="p">
        <p:tmplLst>
          <p:tmpl lvl="1">
            <p:tnLst>
              <p:par>
                <p:cTn presetID="1"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childTnLst>
                </p:cTn>
              </p:par>
            </p:tnLst>
          </p:tmpl>
        </p:tmplLst>
      </p:bldP>
      <p:bldP spid="16" grpId="0" build="p">
        <p:tmplLst>
          <p:tmpl lvl="1">
            <p:tnLst>
              <p:par>
                <p:cTn presetID="1" presetClass="entr" presetSubtype="0" fill="hold" nodeType="clickEffect">
                  <p:stCondLst>
                    <p:cond delay="0"/>
                  </p:stCondLst>
                  <p:childTnLst>
                    <p:set>
                      <p:cBhvr>
                        <p:cTn dur="1" fill="hold">
                          <p:stCondLst>
                            <p:cond delay="0"/>
                          </p:stCondLst>
                        </p:cTn>
                        <p:tgtEl>
                          <p:spTgt spid="16"/>
                        </p:tgtEl>
                        <p:attrNameLst>
                          <p:attrName>style.visibility</p:attrName>
                        </p:attrNameLst>
                      </p:cBhvr>
                      <p:to>
                        <p:strVal val="visible"/>
                      </p:to>
                    </p:set>
                  </p:childTnLst>
                </p:cTn>
              </p:par>
            </p:tnLst>
          </p:tmpl>
        </p:tmplLst>
      </p:bldP>
      <p:bldP spid="17" grpId="0" build="p">
        <p:tmplLst>
          <p:tmpl lvl="1">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cTn>
              </p:par>
            </p:tnLst>
          </p:tmpl>
        </p:tmplLst>
      </p:bldP>
      <p:bldP spid="18" grpId="0" build="p">
        <p:tmplLst>
          <p:tmpl lvl="1">
            <p:tnLst>
              <p:par>
                <p:cTn presetID="1" presetClass="entr" presetSubtype="0" fill="hold" nodeType="clickEffect">
                  <p:stCondLst>
                    <p:cond delay="0"/>
                  </p:stCondLst>
                  <p:childTnLst>
                    <p:set>
                      <p:cBhvr>
                        <p:cTn dur="1" fill="hold">
                          <p:stCondLst>
                            <p:cond delay="0"/>
                          </p:stCondLst>
                        </p:cTn>
                        <p:tgtEl>
                          <p:spTgt spid="18"/>
                        </p:tgtEl>
                        <p:attrNameLst>
                          <p:attrName>style.visibility</p:attrName>
                        </p:attrNameLst>
                      </p:cBhvr>
                      <p:to>
                        <p:strVal val="visible"/>
                      </p:to>
                    </p:set>
                  </p:childTnLst>
                </p:cTn>
              </p:par>
            </p:tnLst>
          </p:tmpl>
        </p:tmplLst>
      </p:bldP>
      <p:bldP spid="19" grpId="0" build="p">
        <p:tmplLst>
          <p:tmpl lvl="1">
            <p:tnLst>
              <p:par>
                <p:cTn presetID="1"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childTnLst>
                </p:cTn>
              </p:par>
            </p:tnLst>
          </p:tmpl>
        </p:tmplLst>
      </p:bldP>
      <p:bldP spid="20" grpId="0" build="p">
        <p:tmplLst>
          <p:tmpl lvl="1">
            <p:tnLst>
              <p:par>
                <p:cTn presetID="1" presetClass="entr" presetSubtype="0" fill="hold" nodeType="clickEffect">
                  <p:stCondLst>
                    <p:cond delay="0"/>
                  </p:stCondLst>
                  <p:childTnLst>
                    <p:set>
                      <p:cBhvr>
                        <p:cTn dur="1" fill="hold">
                          <p:stCondLst>
                            <p:cond delay="0"/>
                          </p:stCondLst>
                        </p:cTn>
                        <p:tgtEl>
                          <p:spTgt spid="20"/>
                        </p:tgtEl>
                        <p:attrNameLst>
                          <p:attrName>style.visibility</p:attrName>
                        </p:attrNameLst>
                      </p:cBhvr>
                      <p:to>
                        <p:strVal val="visible"/>
                      </p:to>
                    </p:set>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R) Recite">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06066"/>
            <a:ext cx="1533525" cy="352426"/>
          </a:xfrm>
          <a:prstGeom prst="rect">
            <a:avLst/>
          </a:prstGeom>
          <a:solidFill>
            <a:srgbClr val="2E546D"/>
          </a:solidFill>
        </p:spPr>
        <p:txBody>
          <a:bodyPr wrap="square" rtlCol="0" anchor="ctr">
            <a:noAutofit/>
          </a:bodyPr>
          <a:lstStyle/>
          <a:p>
            <a:pPr algn="l"/>
            <a:r>
              <a:rPr lang="en-US" sz="1600" b="1" i="0">
                <a:solidFill>
                  <a:srgbClr val="FBCA58"/>
                </a:solidFill>
                <a:latin typeface="Century Gothic" panose="020B0502020202020204" pitchFamily="34" charset="0"/>
                <a:cs typeface="Futura Medium" panose="020B0602020204020303" pitchFamily="34" charset="-79"/>
              </a:rPr>
              <a:t>Recite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58432"/>
            <a:ext cx="8954305" cy="191452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Go over the steps they already know from this unit, or from relevant prior knowledge.  </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Tree>
    <p:extLst>
      <p:ext uri="{BB962C8B-B14F-4D97-AF65-F5344CB8AC3E}">
        <p14:creationId xmlns:p14="http://schemas.microsoft.com/office/powerpoint/2010/main" val="10072881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R)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19714"/>
            <a:ext cx="1533525" cy="352426"/>
          </a:xfrm>
          <a:prstGeom prst="rect">
            <a:avLst/>
          </a:prstGeom>
          <a:solidFill>
            <a:srgbClr val="2E546D"/>
          </a:solidFill>
        </p:spPr>
        <p:txBody>
          <a:bodyPr wrap="square" rtlCol="0" anchor="ctr">
            <a:noAutofit/>
          </a:bodyPr>
          <a:lstStyle/>
          <a:p>
            <a:pPr algn="l"/>
            <a:r>
              <a:rPr lang="en-US" sz="1600" b="1" i="0">
                <a:solidFill>
                  <a:srgbClr val="FBCA58"/>
                </a:solidFill>
                <a:latin typeface="Century Gothic" panose="020B0502020202020204" pitchFamily="34" charset="0"/>
                <a:cs typeface="Futura Medium" panose="020B0602020204020303" pitchFamily="34" charset="-79"/>
              </a:rPr>
              <a:t>Recall</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4190"/>
            <a:ext cx="8954305" cy="1900238"/>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Practicing the steps they already know together. This should be guided practice. </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Tree>
    <p:extLst>
      <p:ext uri="{BB962C8B-B14F-4D97-AF65-F5344CB8AC3E}">
        <p14:creationId xmlns:p14="http://schemas.microsoft.com/office/powerpoint/2010/main" val="1294523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image" Target="../media/image1.jpeg"/><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ACB8789-C5D7-6249-9847-EB3816E191ED}"/>
              </a:ext>
            </a:extLst>
          </p:cNvPr>
          <p:cNvSpPr/>
          <p:nvPr userDrawn="1"/>
        </p:nvSpPr>
        <p:spPr>
          <a:xfrm>
            <a:off x="0" y="0"/>
            <a:ext cx="12192000" cy="6858000"/>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86F1C9-C15E-0448-B006-3ECFAB54CD2D}"/>
              </a:ext>
            </a:extLst>
          </p:cNvPr>
          <p:cNvSpPr/>
          <p:nvPr userDrawn="1"/>
        </p:nvSpPr>
        <p:spPr>
          <a:xfrm>
            <a:off x="0" y="221673"/>
            <a:ext cx="12191999"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C4F9A874-5CE1-8647-AFA9-BD43474DD64E}"/>
              </a:ext>
            </a:extLst>
          </p:cNvPr>
          <p:cNvPicPr>
            <a:picLocks noChangeAspect="1"/>
          </p:cNvPicPr>
          <p:nvPr userDrawn="1"/>
        </p:nvPicPr>
        <p:blipFill>
          <a:blip r:embed="rId17"/>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4030593586"/>
      </p:ext>
    </p:extLst>
  </p:cSld>
  <p:clrMap bg1="lt1" tx1="dk1" bg2="lt2" tx2="dk2" accent1="accent1" accent2="accent2" accent3="accent3" accent4="accent4" accent5="accent5" accent6="accent6" hlink="hlink" folHlink="folHlink"/>
  <p:sldLayoutIdLst>
    <p:sldLayoutId id="2147484258" r:id="rId1"/>
    <p:sldLayoutId id="2147484233" r:id="rId2"/>
    <p:sldLayoutId id="2147484234" r:id="rId3"/>
    <p:sldLayoutId id="2147484235" r:id="rId4"/>
    <p:sldLayoutId id="2147484236" r:id="rId5"/>
    <p:sldLayoutId id="2147484257" r:id="rId6"/>
    <p:sldLayoutId id="2147484255" r:id="rId7"/>
    <p:sldLayoutId id="2147484237" r:id="rId8"/>
    <p:sldLayoutId id="2147484238" r:id="rId9"/>
    <p:sldLayoutId id="2147484239" r:id="rId10"/>
    <p:sldLayoutId id="2147484240" r:id="rId11"/>
    <p:sldLayoutId id="2147484292" r:id="rId12"/>
    <p:sldLayoutId id="2147484296" r:id="rId13"/>
    <p:sldLayoutId id="2147484297" r:id="rId14"/>
    <p:sldLayoutId id="2147484298"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3AA52D-1531-D74F-B0A5-6078D4C9110F}"/>
              </a:ext>
            </a:extLst>
          </p:cNvPr>
          <p:cNvSpPr/>
          <p:nvPr userDrawn="1"/>
        </p:nvSpPr>
        <p:spPr>
          <a:xfrm>
            <a:off x="0" y="0"/>
            <a:ext cx="12192000" cy="6858000"/>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BC489FE-D005-E249-B3C3-A41B78A14714}"/>
              </a:ext>
            </a:extLst>
          </p:cNvPr>
          <p:cNvSpPr/>
          <p:nvPr userDrawn="1"/>
        </p:nvSpPr>
        <p:spPr>
          <a:xfrm>
            <a:off x="0" y="221672"/>
            <a:ext cx="12192000" cy="63728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DC76C98-0227-3747-80B1-ED384456CDE8}"/>
              </a:ext>
            </a:extLst>
          </p:cNvPr>
          <p:cNvPicPr>
            <a:picLocks noChangeAspect="1"/>
          </p:cNvPicPr>
          <p:nvPr userDrawn="1"/>
        </p:nvPicPr>
        <p:blipFill>
          <a:blip r:embed="rId18"/>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288887113"/>
      </p:ext>
    </p:extLst>
  </p:cSld>
  <p:clrMap bg1="lt1" tx1="dk1" bg2="lt2" tx2="dk2" accent1="accent1" accent2="accent2" accent3="accent3" accent4="accent4" accent5="accent5" accent6="accent6" hlink="hlink" folHlink="folHlink"/>
  <p:sldLayoutIdLst>
    <p:sldLayoutId id="2147484294" r:id="rId1"/>
    <p:sldLayoutId id="2147484295" r:id="rId2"/>
    <p:sldLayoutId id="2147484288" r:id="rId3"/>
    <p:sldLayoutId id="2147484275" r:id="rId4"/>
    <p:sldLayoutId id="2147484276" r:id="rId5"/>
    <p:sldLayoutId id="2147484293" r:id="rId6"/>
    <p:sldLayoutId id="2147484277" r:id="rId7"/>
    <p:sldLayoutId id="2147484278" r:id="rId8"/>
    <p:sldLayoutId id="2147484279" r:id="rId9"/>
    <p:sldLayoutId id="2147484280" r:id="rId10"/>
    <p:sldLayoutId id="2147484281" r:id="rId11"/>
    <p:sldLayoutId id="2147484282" r:id="rId12"/>
    <p:sldLayoutId id="2147484283" r:id="rId13"/>
    <p:sldLayoutId id="2147484284" r:id="rId14"/>
    <p:sldLayoutId id="2147484285" r:id="rId15"/>
    <p:sldLayoutId id="214748428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0.png"/><Relationship Id="rId4"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1.png"/><Relationship Id="rId4"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2.png"/><Relationship Id="rId4"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0.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6.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2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6.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C7F2C7-D8C7-4C2B-86BE-EFAD063DC986}"/>
              </a:ext>
            </a:extLst>
          </p:cNvPr>
          <p:cNvSpPr>
            <a:spLocks noGrp="1"/>
          </p:cNvSpPr>
          <p:nvPr>
            <p:ph type="body" sz="quarter" idx="14"/>
          </p:nvPr>
        </p:nvSpPr>
        <p:spPr/>
        <p:txBody>
          <a:bodyPr>
            <a:noAutofit/>
          </a:bodyPr>
          <a:lstStyle/>
          <a:p>
            <a:r>
              <a:rPr lang="en-AU" sz="2400" dirty="0"/>
              <a:t>Do Now</a:t>
            </a:r>
          </a:p>
        </p:txBody>
      </p:sp>
      <p:sp>
        <p:nvSpPr>
          <p:cNvPr id="3" name="Text Placeholder 2">
            <a:extLst>
              <a:ext uri="{FF2B5EF4-FFF2-40B4-BE49-F238E27FC236}">
                <a16:creationId xmlns:a16="http://schemas.microsoft.com/office/drawing/2014/main" id="{EB827A3B-029D-4755-BCC8-9086AED23745}"/>
              </a:ext>
            </a:extLst>
          </p:cNvPr>
          <p:cNvSpPr>
            <a:spLocks noGrp="1"/>
          </p:cNvSpPr>
          <p:nvPr>
            <p:ph type="body" sz="quarter" idx="15"/>
          </p:nvPr>
        </p:nvSpPr>
        <p:spPr>
          <a:xfrm>
            <a:off x="295276" y="714171"/>
            <a:ext cx="8343398" cy="1008103"/>
          </a:xfrm>
        </p:spPr>
        <p:txBody>
          <a:bodyPr/>
          <a:lstStyle/>
          <a:p>
            <a:r>
              <a:rPr lang="en-US" sz="2400" b="0" dirty="0"/>
              <a:t>Cameron and Frankie were playing on the slide, Frankie went down the slide quickly and smoothly. However, when Cameron went down the slide, he seemed to move much slower and occasionally stopped before reaching the bottom.</a:t>
            </a:r>
          </a:p>
          <a:p>
            <a:endParaRPr lang="en-US" sz="2400" b="0" dirty="0"/>
          </a:p>
          <a:p>
            <a:pPr marL="457200" indent="-457200">
              <a:buAutoNum type="arabicPeriod"/>
            </a:pPr>
            <a:r>
              <a:rPr lang="en-US" sz="2400" b="0" dirty="0"/>
              <a:t>Why do you think Frankie slid down faster than Cameron?</a:t>
            </a:r>
          </a:p>
          <a:p>
            <a:pPr marL="457200" indent="-457200">
              <a:buAutoNum type="arabicPeriod"/>
            </a:pPr>
            <a:r>
              <a:rPr lang="en-US" sz="2400" b="0" dirty="0"/>
              <a:t>What other factors would you want to observe or measure?</a:t>
            </a:r>
          </a:p>
          <a:p>
            <a:pPr marL="457200" indent="-457200">
              <a:buAutoNum type="arabicPeriod"/>
            </a:pPr>
            <a:r>
              <a:rPr lang="en-US" sz="2400" b="0" dirty="0"/>
              <a:t>What forces might be at work when Frankie and Cameron go down the slide?</a:t>
            </a:r>
          </a:p>
        </p:txBody>
      </p:sp>
      <p:pic>
        <p:nvPicPr>
          <p:cNvPr id="2050" name="Picture 2" descr="3,900+ Woman On Playground Slide Stock Photos, Pictures &amp; Royalty-Free  Images - iStock">
            <a:extLst>
              <a:ext uri="{FF2B5EF4-FFF2-40B4-BE49-F238E27FC236}">
                <a16:creationId xmlns:a16="http://schemas.microsoft.com/office/drawing/2014/main" id="{B42907F6-68D1-52A7-5639-D5981015AA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46779" y="1075004"/>
            <a:ext cx="2849945" cy="42749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46806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C1D9E44-E0A3-CD34-4AF9-7A44C68D9EF6}"/>
              </a:ext>
            </a:extLst>
          </p:cNvPr>
          <p:cNvSpPr>
            <a:spLocks noGrp="1"/>
          </p:cNvSpPr>
          <p:nvPr>
            <p:ph type="body" sz="quarter" idx="14"/>
          </p:nvPr>
        </p:nvSpPr>
        <p:spPr/>
        <p:txBody>
          <a:bodyPr/>
          <a:lstStyle/>
          <a:p>
            <a:r>
              <a:rPr lang="en-GB" dirty="0"/>
              <a:t>Describe forces as “contact” or “non-contact”</a:t>
            </a:r>
          </a:p>
        </p:txBody>
      </p:sp>
      <p:sp>
        <p:nvSpPr>
          <p:cNvPr id="3" name="Text Placeholder 2">
            <a:extLst>
              <a:ext uri="{FF2B5EF4-FFF2-40B4-BE49-F238E27FC236}">
                <a16:creationId xmlns:a16="http://schemas.microsoft.com/office/drawing/2014/main" id="{3B36D09B-943D-667A-FC13-43234F26E04E}"/>
              </a:ext>
            </a:extLst>
          </p:cNvPr>
          <p:cNvSpPr>
            <a:spLocks noGrp="1"/>
          </p:cNvSpPr>
          <p:nvPr>
            <p:ph type="body" sz="quarter" idx="15"/>
          </p:nvPr>
        </p:nvSpPr>
        <p:spPr>
          <a:xfrm>
            <a:off x="397668" y="1067135"/>
            <a:ext cx="10502943" cy="2743200"/>
          </a:xfrm>
        </p:spPr>
        <p:txBody>
          <a:bodyPr/>
          <a:lstStyle/>
          <a:p>
            <a:pPr fontAlgn="base"/>
            <a:r>
              <a:rPr lang="en-GB" b="0" dirty="0"/>
              <a:t>Would the following examples involve contact or non-contact forces?</a:t>
            </a:r>
            <a:r>
              <a:rPr lang="en-US" b="0" dirty="0"/>
              <a:t>​</a:t>
            </a:r>
          </a:p>
          <a:p>
            <a:pPr marL="514350" indent="-514350" fontAlgn="base">
              <a:buFont typeface="+mj-lt"/>
              <a:buAutoNum type="arabicPeriod"/>
            </a:pPr>
            <a:r>
              <a:rPr lang="en-GB" b="0" dirty="0"/>
              <a:t>A car using its brakes to slow down.  </a:t>
            </a:r>
            <a:r>
              <a:rPr lang="en-US" b="0" dirty="0"/>
              <a:t>​</a:t>
            </a:r>
          </a:p>
          <a:p>
            <a:pPr marL="514350" indent="-514350" fontAlgn="base">
              <a:buFont typeface="+mj-lt"/>
              <a:buAutoNum type="arabicPeriod"/>
            </a:pPr>
            <a:r>
              <a:rPr lang="en-GB" b="0" dirty="0"/>
              <a:t>A skydiver falling towards the Earth.</a:t>
            </a:r>
            <a:r>
              <a:rPr lang="en-US" b="0" dirty="0"/>
              <a:t>​</a:t>
            </a:r>
          </a:p>
          <a:p>
            <a:pPr marL="514350" indent="-514350" fontAlgn="base">
              <a:buFont typeface="+mj-lt"/>
              <a:buAutoNum type="arabicPeriod"/>
            </a:pPr>
            <a:r>
              <a:rPr lang="en-GB" b="0" dirty="0"/>
              <a:t>A basketballer making a slam-dunk.</a:t>
            </a:r>
            <a:r>
              <a:rPr lang="en-US" b="0" dirty="0"/>
              <a:t>​</a:t>
            </a:r>
          </a:p>
          <a:p>
            <a:pPr marL="514350" indent="-514350" fontAlgn="base">
              <a:buFont typeface="+mj-lt"/>
              <a:buAutoNum type="arabicPeriod"/>
            </a:pPr>
            <a:r>
              <a:rPr lang="en-GB" b="0" dirty="0"/>
              <a:t>Making water bend using a rod without the rod touching the water.</a:t>
            </a:r>
            <a:r>
              <a:rPr lang="en-US" b="0" dirty="0"/>
              <a:t>​</a:t>
            </a:r>
          </a:p>
          <a:p>
            <a:pPr marL="514350" indent="-514350" fontAlgn="base">
              <a:buFont typeface="+mj-lt"/>
              <a:buAutoNum type="arabicPeriod"/>
            </a:pPr>
            <a:r>
              <a:rPr lang="en-GB" b="0" dirty="0"/>
              <a:t>A tin can being attracted to a magnet.</a:t>
            </a:r>
            <a:r>
              <a:rPr lang="en-US" b="0" dirty="0"/>
              <a:t>​</a:t>
            </a:r>
          </a:p>
          <a:p>
            <a:pPr fontAlgn="base"/>
            <a:r>
              <a:rPr lang="en-US" b="0" dirty="0"/>
              <a:t>​</a:t>
            </a:r>
          </a:p>
          <a:p>
            <a:pPr fontAlgn="base"/>
            <a:r>
              <a:rPr lang="en-US" b="0" dirty="0"/>
              <a:t>​</a:t>
            </a:r>
          </a:p>
          <a:p>
            <a:pPr fontAlgn="base"/>
            <a:r>
              <a:rPr lang="en-US" b="0" dirty="0"/>
              <a:t>​</a:t>
            </a:r>
          </a:p>
          <a:p>
            <a:pPr fontAlgn="base"/>
            <a:r>
              <a:rPr lang="en-US" b="0" dirty="0"/>
              <a:t>​</a:t>
            </a:r>
          </a:p>
        </p:txBody>
      </p:sp>
    </p:spTree>
    <p:extLst>
      <p:ext uri="{BB962C8B-B14F-4D97-AF65-F5344CB8AC3E}">
        <p14:creationId xmlns:p14="http://schemas.microsoft.com/office/powerpoint/2010/main" val="2950280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2 Truths &amp; Trash_ S2E3 - Round 1 #shorts">
            <a:hlinkClick r:id="" action="ppaction://media"/>
            <a:extLst>
              <a:ext uri="{FF2B5EF4-FFF2-40B4-BE49-F238E27FC236}">
                <a16:creationId xmlns:a16="http://schemas.microsoft.com/office/drawing/2014/main" id="{A757A68E-CDE1-9A69-0D9E-720140951A0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72175" y="1977541"/>
            <a:ext cx="2447645" cy="4351369"/>
          </a:xfrm>
          <a:prstGeom prst="rect">
            <a:avLst/>
          </a:prstGeom>
        </p:spPr>
      </p:pic>
      <p:sp>
        <p:nvSpPr>
          <p:cNvPr id="2" name="Text Placeholder 1">
            <a:extLst>
              <a:ext uri="{FF2B5EF4-FFF2-40B4-BE49-F238E27FC236}">
                <a16:creationId xmlns:a16="http://schemas.microsoft.com/office/drawing/2014/main" id="{C0A58070-C57F-52A5-BA74-0D12B1142C1B}"/>
              </a:ext>
            </a:extLst>
          </p:cNvPr>
          <p:cNvSpPr>
            <a:spLocks noGrp="1"/>
          </p:cNvSpPr>
          <p:nvPr>
            <p:ph type="body" sz="quarter" idx="14"/>
          </p:nvPr>
        </p:nvSpPr>
        <p:spPr/>
        <p:txBody>
          <a:bodyPr/>
          <a:lstStyle/>
          <a:p>
            <a:r>
              <a:rPr lang="en-AU"/>
              <a:t>Brain Break</a:t>
            </a:r>
          </a:p>
        </p:txBody>
      </p:sp>
      <p:sp>
        <p:nvSpPr>
          <p:cNvPr id="3" name="Text Placeholder 2">
            <a:extLst>
              <a:ext uri="{FF2B5EF4-FFF2-40B4-BE49-F238E27FC236}">
                <a16:creationId xmlns:a16="http://schemas.microsoft.com/office/drawing/2014/main" id="{E86BAABE-0A7B-2E7D-CDE3-B4944D6DFDDA}"/>
              </a:ext>
            </a:extLst>
          </p:cNvPr>
          <p:cNvSpPr>
            <a:spLocks noGrp="1"/>
          </p:cNvSpPr>
          <p:nvPr>
            <p:ph type="body" sz="quarter" idx="15"/>
          </p:nvPr>
        </p:nvSpPr>
        <p:spPr/>
        <p:txBody>
          <a:bodyPr/>
          <a:lstStyle/>
          <a:p>
            <a:r>
              <a:rPr lang="en-AU" dirty="0"/>
              <a:t>In this video, two of the facts shown are true, and the other is false. See if you can identify which is which before the end!</a:t>
            </a:r>
          </a:p>
        </p:txBody>
      </p:sp>
    </p:spTree>
    <p:extLst>
      <p:ext uri="{BB962C8B-B14F-4D97-AF65-F5344CB8AC3E}">
        <p14:creationId xmlns:p14="http://schemas.microsoft.com/office/powerpoint/2010/main" val="1302100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74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GB" dirty="0"/>
              <a:t>Describe forces as “contact” or “non-contact”</a:t>
            </a:r>
          </a:p>
        </p:txBody>
      </p:sp>
      <p:grpSp>
        <p:nvGrpSpPr>
          <p:cNvPr id="6" name="Group 5">
            <a:extLst>
              <a:ext uri="{FF2B5EF4-FFF2-40B4-BE49-F238E27FC236}">
                <a16:creationId xmlns:a16="http://schemas.microsoft.com/office/drawing/2014/main" id="{6B121C7D-7386-6350-DF8D-7FF6945082F9}"/>
              </a:ext>
            </a:extLst>
          </p:cNvPr>
          <p:cNvGrpSpPr/>
          <p:nvPr/>
        </p:nvGrpSpPr>
        <p:grpSpPr>
          <a:xfrm>
            <a:off x="295275" y="1000814"/>
            <a:ext cx="11461161" cy="1249091"/>
            <a:chOff x="417546" y="4118846"/>
            <a:chExt cx="11461161" cy="3091289"/>
          </a:xfrm>
        </p:grpSpPr>
        <p:sp>
          <p:nvSpPr>
            <p:cNvPr id="7" name="Rectangle 6">
              <a:extLst>
                <a:ext uri="{FF2B5EF4-FFF2-40B4-BE49-F238E27FC236}">
                  <a16:creationId xmlns:a16="http://schemas.microsoft.com/office/drawing/2014/main" id="{6170926C-8340-19D6-9D9B-B0CCADE3BFC9}"/>
                </a:ext>
              </a:extLst>
            </p:cNvPr>
            <p:cNvSpPr/>
            <p:nvPr/>
          </p:nvSpPr>
          <p:spPr>
            <a:xfrm>
              <a:off x="419101" y="4130933"/>
              <a:ext cx="11459606" cy="3079202"/>
            </a:xfrm>
            <a:prstGeom prst="rect">
              <a:avLst/>
            </a:prstGeom>
            <a:solidFill>
              <a:srgbClr val="FBC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196E27E4-B459-8749-4725-8E99369F644C}"/>
                </a:ext>
              </a:extLst>
            </p:cNvPr>
            <p:cNvSpPr/>
            <p:nvPr/>
          </p:nvSpPr>
          <p:spPr>
            <a:xfrm>
              <a:off x="417546" y="4118846"/>
              <a:ext cx="5308840" cy="998315"/>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solidFill>
                    <a:srgbClr val="FBCA58"/>
                  </a:solidFill>
                </a:rPr>
                <a:t>Watch closely!</a:t>
              </a:r>
              <a:endParaRPr lang="en-AU" sz="2800" b="1" dirty="0">
                <a:solidFill>
                  <a:srgbClr val="FBCA58"/>
                </a:solidFill>
              </a:endParaRPr>
            </a:p>
          </p:txBody>
        </p:sp>
        <p:sp>
          <p:nvSpPr>
            <p:cNvPr id="9" name="TextBox 8">
              <a:extLst>
                <a:ext uri="{FF2B5EF4-FFF2-40B4-BE49-F238E27FC236}">
                  <a16:creationId xmlns:a16="http://schemas.microsoft.com/office/drawing/2014/main" id="{082C8063-D080-5B01-FF11-39BF7176F6EF}"/>
                </a:ext>
              </a:extLst>
            </p:cNvPr>
            <p:cNvSpPr txBox="1"/>
            <p:nvPr/>
          </p:nvSpPr>
          <p:spPr>
            <a:xfrm>
              <a:off x="419100" y="5154266"/>
              <a:ext cx="11459606" cy="2055869"/>
            </a:xfrm>
            <a:prstGeom prst="rect">
              <a:avLst/>
            </a:prstGeom>
            <a:noFill/>
            <a:ln>
              <a:noFill/>
            </a:ln>
          </p:spPr>
          <p:txBody>
            <a:bodyPr wrap="square" rtlCol="0" anchor="t" anchorCtr="0">
              <a:normAutofit/>
            </a:bodyPr>
            <a:lstStyle/>
            <a:p>
              <a:pPr algn="ctr"/>
              <a:r>
                <a:rPr lang="en-US" sz="2400" b="1" dirty="0">
                  <a:latin typeface="Century Gothic" panose="020B0502020202020204" pitchFamily="34" charset="0"/>
                  <a:cs typeface="Futura Medium" panose="020B0602020204020303" pitchFamily="34" charset="-79"/>
                </a:rPr>
                <a:t>Your teacher will play the following – take notes, you will be asked to share at least one thing you learned from the video!</a:t>
              </a:r>
              <a:endParaRPr lang="en-US" sz="2400" dirty="0">
                <a:latin typeface="Century Gothic" panose="020B0502020202020204" pitchFamily="34" charset="0"/>
                <a:cs typeface="Futura Medium" panose="020B0602020204020303" pitchFamily="34" charset="-79"/>
              </a:endParaRPr>
            </a:p>
          </p:txBody>
        </p:sp>
      </p:grpSp>
      <p:pic>
        <p:nvPicPr>
          <p:cNvPr id="3" name="Karen Nyberg Shows How You Wash Hair in Space">
            <a:hlinkClick r:id="" action="ppaction://media"/>
            <a:extLst>
              <a:ext uri="{FF2B5EF4-FFF2-40B4-BE49-F238E27FC236}">
                <a16:creationId xmlns:a16="http://schemas.microsoft.com/office/drawing/2014/main" id="{5A00FE51-9AE1-4F32-0D89-2885E146646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88665" y="2264898"/>
            <a:ext cx="7675933" cy="4318040"/>
          </a:xfrm>
          <a:prstGeom prst="rect">
            <a:avLst/>
          </a:prstGeom>
        </p:spPr>
      </p:pic>
    </p:spTree>
    <p:extLst>
      <p:ext uri="{BB962C8B-B14F-4D97-AF65-F5344CB8AC3E}">
        <p14:creationId xmlns:p14="http://schemas.microsoft.com/office/powerpoint/2010/main" val="2749959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2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22C6D7-EF41-691D-1C28-E1771CF81287}"/>
              </a:ext>
            </a:extLst>
          </p:cNvPr>
          <p:cNvSpPr>
            <a:spLocks noGrp="1"/>
          </p:cNvSpPr>
          <p:nvPr>
            <p:ph type="body" sz="quarter" idx="14"/>
          </p:nvPr>
        </p:nvSpPr>
        <p:spPr/>
        <p:txBody>
          <a:bodyPr/>
          <a:lstStyle/>
          <a:p>
            <a:pPr algn="l"/>
            <a:r>
              <a:rPr lang="en-GB" sz="1800" dirty="0"/>
              <a:t>List examples of contact and non-contact forces</a:t>
            </a:r>
          </a:p>
        </p:txBody>
      </p:sp>
      <p:sp>
        <p:nvSpPr>
          <p:cNvPr id="3" name="Text Placeholder 2">
            <a:extLst>
              <a:ext uri="{FF2B5EF4-FFF2-40B4-BE49-F238E27FC236}">
                <a16:creationId xmlns:a16="http://schemas.microsoft.com/office/drawing/2014/main" id="{8FFA20F2-F109-93EA-EFFC-02F065845EF2}"/>
              </a:ext>
            </a:extLst>
          </p:cNvPr>
          <p:cNvSpPr>
            <a:spLocks noGrp="1"/>
          </p:cNvSpPr>
          <p:nvPr>
            <p:ph type="body" sz="quarter" idx="15"/>
          </p:nvPr>
        </p:nvSpPr>
        <p:spPr>
          <a:xfrm>
            <a:off x="397668" y="965946"/>
            <a:ext cx="9282112" cy="1885950"/>
          </a:xfrm>
        </p:spPr>
        <p:txBody>
          <a:bodyPr/>
          <a:lstStyle/>
          <a:p>
            <a:r>
              <a:rPr lang="en-AU" b="0" dirty="0"/>
              <a:t>There are many examples of forces with “names” that we experience in our daily lives. These include:</a:t>
            </a:r>
          </a:p>
          <a:p>
            <a:endParaRPr lang="en-AU" b="0" dirty="0"/>
          </a:p>
          <a:p>
            <a:pPr marL="514350" indent="-514350">
              <a:buFont typeface="+mj-lt"/>
              <a:buAutoNum type="arabicPeriod"/>
            </a:pPr>
            <a:r>
              <a:rPr lang="en-AU" b="0" dirty="0"/>
              <a:t>Buoyancy (allows an object to float on a fluid)</a:t>
            </a:r>
          </a:p>
          <a:p>
            <a:pPr marL="514350" indent="-514350">
              <a:buFont typeface="+mj-lt"/>
              <a:buAutoNum type="arabicPeriod"/>
            </a:pPr>
            <a:r>
              <a:rPr lang="en-AU" b="0" dirty="0"/>
              <a:t>Friction (prevents an object from moving along another object)</a:t>
            </a:r>
          </a:p>
          <a:p>
            <a:pPr marL="514350" indent="-514350">
              <a:buFont typeface="+mj-lt"/>
              <a:buAutoNum type="arabicPeriod"/>
            </a:pPr>
            <a:r>
              <a:rPr lang="en-AU" b="0" dirty="0"/>
              <a:t>Tension (force on a rope when pulled tightly)</a:t>
            </a:r>
          </a:p>
          <a:p>
            <a:pPr marL="514350" indent="-514350">
              <a:buFont typeface="+mj-lt"/>
              <a:buAutoNum type="arabicPeriod"/>
            </a:pPr>
            <a:r>
              <a:rPr lang="en-AU" b="0" dirty="0"/>
              <a:t>Normal (force of the floor pushing up on us)</a:t>
            </a:r>
          </a:p>
          <a:p>
            <a:pPr marL="514350" indent="-514350">
              <a:buFont typeface="+mj-lt"/>
              <a:buAutoNum type="arabicPeriod"/>
            </a:pPr>
            <a:r>
              <a:rPr lang="en-AU" b="0" dirty="0"/>
              <a:t>Gravity (pulls one object towards another)</a:t>
            </a:r>
          </a:p>
          <a:p>
            <a:pPr marL="514350" indent="-514350">
              <a:buFont typeface="+mj-lt"/>
              <a:buAutoNum type="arabicPeriod"/>
            </a:pPr>
            <a:r>
              <a:rPr lang="en-AU" b="0" dirty="0"/>
              <a:t>Electrostatic (force between charged objects)</a:t>
            </a:r>
          </a:p>
          <a:p>
            <a:pPr marL="514350" indent="-514350">
              <a:buFont typeface="+mj-lt"/>
              <a:buAutoNum type="arabicPeriod"/>
            </a:pPr>
            <a:r>
              <a:rPr lang="en-AU" b="0" dirty="0"/>
              <a:t>Magnetic (force between magnets)</a:t>
            </a:r>
          </a:p>
        </p:txBody>
      </p:sp>
    </p:spTree>
    <p:extLst>
      <p:ext uri="{BB962C8B-B14F-4D97-AF65-F5344CB8AC3E}">
        <p14:creationId xmlns:p14="http://schemas.microsoft.com/office/powerpoint/2010/main" val="7606102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C1D9E44-E0A3-CD34-4AF9-7A44C68D9EF6}"/>
              </a:ext>
            </a:extLst>
          </p:cNvPr>
          <p:cNvSpPr>
            <a:spLocks noGrp="1"/>
          </p:cNvSpPr>
          <p:nvPr>
            <p:ph type="body" sz="quarter" idx="14"/>
          </p:nvPr>
        </p:nvSpPr>
        <p:spPr/>
        <p:txBody>
          <a:bodyPr/>
          <a:lstStyle/>
          <a:p>
            <a:pPr algn="l"/>
            <a:r>
              <a:rPr lang="en-GB" sz="1800" dirty="0"/>
              <a:t>List examples of contact and non-contact forces</a:t>
            </a:r>
          </a:p>
        </p:txBody>
      </p:sp>
      <p:sp>
        <p:nvSpPr>
          <p:cNvPr id="3" name="Text Placeholder 2">
            <a:extLst>
              <a:ext uri="{FF2B5EF4-FFF2-40B4-BE49-F238E27FC236}">
                <a16:creationId xmlns:a16="http://schemas.microsoft.com/office/drawing/2014/main" id="{3B36D09B-943D-667A-FC13-43234F26E04E}"/>
              </a:ext>
            </a:extLst>
          </p:cNvPr>
          <p:cNvSpPr>
            <a:spLocks noGrp="1"/>
          </p:cNvSpPr>
          <p:nvPr>
            <p:ph type="body" sz="quarter" idx="15"/>
          </p:nvPr>
        </p:nvSpPr>
        <p:spPr>
          <a:xfrm>
            <a:off x="397668" y="1067135"/>
            <a:ext cx="10502943" cy="2743200"/>
          </a:xfrm>
        </p:spPr>
        <p:txBody>
          <a:bodyPr/>
          <a:lstStyle/>
          <a:p>
            <a:pPr fontAlgn="base"/>
            <a:r>
              <a:rPr lang="en-GB" b="0" dirty="0"/>
              <a:t>Label each force as contact or non-contact:</a:t>
            </a:r>
          </a:p>
          <a:p>
            <a:pPr fontAlgn="base"/>
            <a:endParaRPr lang="en-GB" b="0" dirty="0"/>
          </a:p>
          <a:p>
            <a:pPr marL="514350" indent="-514350">
              <a:buFont typeface="+mj-lt"/>
              <a:buAutoNum type="arabicPeriod"/>
            </a:pPr>
            <a:r>
              <a:rPr lang="en-AU" b="0" dirty="0"/>
              <a:t>Buoyancy (allows an object to float on a fluid)</a:t>
            </a:r>
          </a:p>
          <a:p>
            <a:pPr marL="514350" indent="-514350">
              <a:buFont typeface="+mj-lt"/>
              <a:buAutoNum type="arabicPeriod"/>
            </a:pPr>
            <a:r>
              <a:rPr lang="en-AU" b="0" dirty="0"/>
              <a:t>Friction (prevents an object from moving along another object)</a:t>
            </a:r>
          </a:p>
          <a:p>
            <a:pPr marL="514350" indent="-514350">
              <a:buFont typeface="+mj-lt"/>
              <a:buAutoNum type="arabicPeriod"/>
            </a:pPr>
            <a:r>
              <a:rPr lang="en-AU" b="0" dirty="0"/>
              <a:t>Magnetic (force between magnets)</a:t>
            </a:r>
          </a:p>
          <a:p>
            <a:pPr marL="514350" indent="-514350">
              <a:buFont typeface="+mj-lt"/>
              <a:buAutoNum type="arabicPeriod"/>
            </a:pPr>
            <a:r>
              <a:rPr lang="en-AU" b="0" dirty="0"/>
              <a:t>Tension (force on a rope when pulled tightly)</a:t>
            </a:r>
          </a:p>
          <a:p>
            <a:pPr marL="514350" indent="-514350">
              <a:buFont typeface="+mj-lt"/>
              <a:buAutoNum type="arabicPeriod"/>
            </a:pPr>
            <a:r>
              <a:rPr lang="en-AU" b="0" dirty="0"/>
              <a:t>Gravity (pulls one object towards another)</a:t>
            </a:r>
          </a:p>
          <a:p>
            <a:pPr marL="514350" indent="-514350">
              <a:buFont typeface="+mj-lt"/>
              <a:buAutoNum type="arabicPeriod"/>
            </a:pPr>
            <a:r>
              <a:rPr lang="en-AU" b="0" dirty="0"/>
              <a:t>Electrostatic (force between charged objects)</a:t>
            </a:r>
          </a:p>
          <a:p>
            <a:pPr marL="514350" indent="-514350">
              <a:buFont typeface="+mj-lt"/>
              <a:buAutoNum type="arabicPeriod"/>
            </a:pPr>
            <a:r>
              <a:rPr lang="en-AU" b="0" dirty="0"/>
              <a:t>Normal (force of the floor pushing up on us)</a:t>
            </a:r>
          </a:p>
        </p:txBody>
      </p:sp>
    </p:spTree>
    <p:extLst>
      <p:ext uri="{BB962C8B-B14F-4D97-AF65-F5344CB8AC3E}">
        <p14:creationId xmlns:p14="http://schemas.microsoft.com/office/powerpoint/2010/main" val="2869688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2 Truths &amp; Trash_ S2E3 - Round 2 #shorts">
            <a:hlinkClick r:id="" action="ppaction://media"/>
            <a:extLst>
              <a:ext uri="{FF2B5EF4-FFF2-40B4-BE49-F238E27FC236}">
                <a16:creationId xmlns:a16="http://schemas.microsoft.com/office/drawing/2014/main" id="{0E0646C2-16FB-EF61-3F7B-331E426385A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72180" y="1977541"/>
            <a:ext cx="2447644" cy="4351367"/>
          </a:xfrm>
          <a:prstGeom prst="rect">
            <a:avLst/>
          </a:prstGeom>
        </p:spPr>
      </p:pic>
      <p:sp>
        <p:nvSpPr>
          <p:cNvPr id="2" name="Text Placeholder 1">
            <a:extLst>
              <a:ext uri="{FF2B5EF4-FFF2-40B4-BE49-F238E27FC236}">
                <a16:creationId xmlns:a16="http://schemas.microsoft.com/office/drawing/2014/main" id="{C0A58070-C57F-52A5-BA74-0D12B1142C1B}"/>
              </a:ext>
            </a:extLst>
          </p:cNvPr>
          <p:cNvSpPr>
            <a:spLocks noGrp="1"/>
          </p:cNvSpPr>
          <p:nvPr>
            <p:ph type="body" sz="quarter" idx="14"/>
          </p:nvPr>
        </p:nvSpPr>
        <p:spPr/>
        <p:txBody>
          <a:bodyPr/>
          <a:lstStyle/>
          <a:p>
            <a:r>
              <a:rPr lang="en-AU"/>
              <a:t>Brain Break</a:t>
            </a:r>
          </a:p>
        </p:txBody>
      </p:sp>
      <p:sp>
        <p:nvSpPr>
          <p:cNvPr id="3" name="Text Placeholder 2">
            <a:extLst>
              <a:ext uri="{FF2B5EF4-FFF2-40B4-BE49-F238E27FC236}">
                <a16:creationId xmlns:a16="http://schemas.microsoft.com/office/drawing/2014/main" id="{E86BAABE-0A7B-2E7D-CDE3-B4944D6DFDDA}"/>
              </a:ext>
            </a:extLst>
          </p:cNvPr>
          <p:cNvSpPr>
            <a:spLocks noGrp="1"/>
          </p:cNvSpPr>
          <p:nvPr>
            <p:ph type="body" sz="quarter" idx="15"/>
          </p:nvPr>
        </p:nvSpPr>
        <p:spPr/>
        <p:txBody>
          <a:bodyPr/>
          <a:lstStyle/>
          <a:p>
            <a:r>
              <a:rPr lang="en-AU"/>
              <a:t>In this video, two of the facts shown are true, and the other is false. See if you can identify which is which before the end!</a:t>
            </a:r>
          </a:p>
        </p:txBody>
      </p:sp>
    </p:spTree>
    <p:extLst>
      <p:ext uri="{BB962C8B-B14F-4D97-AF65-F5344CB8AC3E}">
        <p14:creationId xmlns:p14="http://schemas.microsoft.com/office/powerpoint/2010/main" val="566706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8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176CE53-4BEA-7677-8248-6E7A17A0972A}"/>
              </a:ext>
            </a:extLst>
          </p:cNvPr>
          <p:cNvSpPr>
            <a:spLocks noGrp="1"/>
          </p:cNvSpPr>
          <p:nvPr>
            <p:ph type="body" sz="quarter" idx="14"/>
          </p:nvPr>
        </p:nvSpPr>
        <p:spPr/>
        <p:txBody>
          <a:bodyPr/>
          <a:lstStyle/>
          <a:p>
            <a:pPr algn="l"/>
            <a:r>
              <a:rPr lang="en-GB" sz="1800" dirty="0"/>
              <a:t>Explain the impact of contact and non-contact forces</a:t>
            </a:r>
          </a:p>
        </p:txBody>
      </p:sp>
      <p:sp>
        <p:nvSpPr>
          <p:cNvPr id="8" name="Text Placeholder 7">
            <a:extLst>
              <a:ext uri="{FF2B5EF4-FFF2-40B4-BE49-F238E27FC236}">
                <a16:creationId xmlns:a16="http://schemas.microsoft.com/office/drawing/2014/main" id="{F8B0AEE0-BDCC-277C-0B4E-37F065402B63}"/>
              </a:ext>
            </a:extLst>
          </p:cNvPr>
          <p:cNvSpPr>
            <a:spLocks noGrp="1"/>
          </p:cNvSpPr>
          <p:nvPr>
            <p:ph type="body" sz="quarter" idx="15"/>
          </p:nvPr>
        </p:nvSpPr>
        <p:spPr>
          <a:xfrm>
            <a:off x="397669" y="1002771"/>
            <a:ext cx="11447586" cy="2743200"/>
          </a:xfrm>
        </p:spPr>
        <p:txBody>
          <a:bodyPr/>
          <a:lstStyle/>
          <a:p>
            <a:r>
              <a:rPr lang="en-US" sz="2800" dirty="0">
                <a:latin typeface="+mj-lt"/>
                <a:ea typeface="Verdana" panose="020B0604030504040204" pitchFamily="34" charset="0"/>
              </a:rPr>
              <a:t>Answer the following questions in your book.</a:t>
            </a:r>
          </a:p>
          <a:p>
            <a:endParaRPr lang="en-US" dirty="0">
              <a:latin typeface="+mj-lt"/>
              <a:ea typeface="Verdana" panose="020B0604030504040204" pitchFamily="34" charset="0"/>
            </a:endParaRPr>
          </a:p>
          <a:p>
            <a:pPr marL="628650" lvl="0" indent="-514350" algn="l" rtl="0">
              <a:spcBef>
                <a:spcPts val="0"/>
              </a:spcBef>
              <a:spcAft>
                <a:spcPts val="0"/>
              </a:spcAft>
              <a:buSzPts val="1800"/>
              <a:buFont typeface="+mj-lt"/>
              <a:buAutoNum type="arabicPeriod"/>
            </a:pPr>
            <a:r>
              <a:rPr lang="en-GB" b="0" dirty="0"/>
              <a:t>A diver springs off of a board, lands in the pool, then floats to the top. What forces are they likely to experience at each stage?</a:t>
            </a:r>
          </a:p>
          <a:p>
            <a:pPr marL="628650" lvl="0" indent="-514350" algn="l" rtl="0">
              <a:spcBef>
                <a:spcPts val="0"/>
              </a:spcBef>
              <a:spcAft>
                <a:spcPts val="0"/>
              </a:spcAft>
              <a:buSzPts val="1800"/>
              <a:buFont typeface="+mj-lt"/>
              <a:buAutoNum type="arabicPeriod"/>
            </a:pPr>
            <a:endParaRPr lang="en-GB" b="0" dirty="0"/>
          </a:p>
          <a:p>
            <a:pPr marL="628650" lvl="0" indent="-514350" algn="l" rtl="0">
              <a:spcBef>
                <a:spcPts val="0"/>
              </a:spcBef>
              <a:spcAft>
                <a:spcPts val="0"/>
              </a:spcAft>
              <a:buSzPts val="1800"/>
              <a:buFont typeface="+mj-lt"/>
              <a:buAutoNum type="arabicPeriod"/>
            </a:pPr>
            <a:r>
              <a:rPr lang="en-GB" b="0" dirty="0"/>
              <a:t>You slide a book across a table, and it eventually comes to a stop.</a:t>
            </a:r>
          </a:p>
          <a:p>
            <a:pPr marL="1314450" lvl="1" indent="-514350">
              <a:spcBef>
                <a:spcPts val="0"/>
              </a:spcBef>
              <a:buSzPts val="1800"/>
              <a:buFont typeface="+mj-lt"/>
              <a:buAutoNum type="alphaLcParenR"/>
            </a:pPr>
            <a:r>
              <a:rPr lang="en-GB" dirty="0"/>
              <a:t>What contact force causes it to slow down?</a:t>
            </a:r>
          </a:p>
          <a:p>
            <a:pPr marL="1314450" lvl="1" indent="-514350">
              <a:spcBef>
                <a:spcPts val="0"/>
              </a:spcBef>
              <a:buSzPts val="1800"/>
              <a:buFont typeface="+mj-lt"/>
              <a:buAutoNum type="alphaLcParenR"/>
            </a:pPr>
            <a:r>
              <a:rPr lang="en-GB" dirty="0"/>
              <a:t>What force prevents the book from falling through the table?</a:t>
            </a:r>
          </a:p>
          <a:p>
            <a:pPr marL="1314450" lvl="1" indent="-514350">
              <a:spcBef>
                <a:spcPts val="0"/>
              </a:spcBef>
              <a:buSzPts val="1800"/>
              <a:buFont typeface="+mj-lt"/>
              <a:buAutoNum type="alphaLcParenR"/>
            </a:pPr>
            <a:endParaRPr lang="en-GB" dirty="0"/>
          </a:p>
          <a:p>
            <a:pPr marL="628650" indent="-514350">
              <a:spcBef>
                <a:spcPts val="0"/>
              </a:spcBef>
              <a:buSzPts val="1800"/>
              <a:buFont typeface="+mj-lt"/>
              <a:buAutoNum type="arabicPeriod"/>
            </a:pPr>
            <a:r>
              <a:rPr lang="en-GB" b="0" dirty="0"/>
              <a:t>Draw a balloon being held against the ceiling without being tied. Label all the contact and non-contact forces acting on the balloon.</a:t>
            </a:r>
          </a:p>
        </p:txBody>
      </p:sp>
      <p:sp>
        <p:nvSpPr>
          <p:cNvPr id="5" name="Rectangle 1">
            <a:extLst>
              <a:ext uri="{FF2B5EF4-FFF2-40B4-BE49-F238E27FC236}">
                <a16:creationId xmlns:a16="http://schemas.microsoft.com/office/drawing/2014/main" id="{52CAB0D3-5802-E0E5-D3F6-A693108A1E91}"/>
              </a:ext>
            </a:extLst>
          </p:cNvPr>
          <p:cNvSpPr>
            <a:spLocks noChangeArrowheads="1"/>
          </p:cNvSpPr>
          <p:nvPr/>
        </p:nvSpPr>
        <p:spPr bwMode="auto">
          <a:xfrm>
            <a:off x="3924300" y="27209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617788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Contact and Non-contact Forces</a:t>
            </a:r>
          </a:p>
        </p:txBody>
      </p:sp>
      <p:sp>
        <p:nvSpPr>
          <p:cNvPr id="11" name="Text Placeholder 2">
            <a:extLst>
              <a:ext uri="{FF2B5EF4-FFF2-40B4-BE49-F238E27FC236}">
                <a16:creationId xmlns:a16="http://schemas.microsoft.com/office/drawing/2014/main" id="{DD08EF0F-E2F5-7121-1A1B-F35D515B3D5F}"/>
              </a:ext>
            </a:extLst>
          </p:cNvPr>
          <p:cNvSpPr>
            <a:spLocks noGrp="1"/>
          </p:cNvSpPr>
          <p:nvPr>
            <p:ph type="body" sz="quarter" idx="15"/>
          </p:nvPr>
        </p:nvSpPr>
        <p:spPr>
          <a:xfrm>
            <a:off x="397668" y="965946"/>
            <a:ext cx="9077325" cy="1885950"/>
          </a:xfrm>
        </p:spPr>
        <p:txBody>
          <a:bodyPr/>
          <a:lstStyle/>
          <a:p>
            <a:pPr algn="l" rtl="0" fontAlgn="base"/>
            <a:r>
              <a:rPr lang="en-GB" b="0" dirty="0"/>
              <a:t>A force is a push, pull or twist created when two objects interact.</a:t>
            </a:r>
            <a:r>
              <a:rPr lang="en-US" b="0" dirty="0"/>
              <a:t>​</a:t>
            </a:r>
          </a:p>
          <a:p>
            <a:pPr algn="l" rtl="0" fontAlgn="base"/>
            <a:endParaRPr lang="en-US" b="0" dirty="0"/>
          </a:p>
          <a:p>
            <a:pPr algn="l" rtl="0" fontAlgn="base"/>
            <a:r>
              <a:rPr lang="en-GB" b="0" dirty="0"/>
              <a:t>All forces (interactions) between objects can be placed into two groups:</a:t>
            </a:r>
          </a:p>
          <a:p>
            <a:pPr algn="l" rtl="0" fontAlgn="base"/>
            <a:endParaRPr lang="en-GB" b="0" dirty="0"/>
          </a:p>
          <a:p>
            <a:pPr marL="514350" indent="-514350" algn="l" rtl="0" fontAlgn="base">
              <a:buFont typeface="+mj-lt"/>
              <a:buAutoNum type="arabicPeriod"/>
            </a:pPr>
            <a:r>
              <a:rPr lang="en-GB" b="0" dirty="0"/>
              <a:t>Contact Forces</a:t>
            </a:r>
          </a:p>
          <a:p>
            <a:pPr marL="514350" indent="-514350" algn="l" rtl="0" fontAlgn="base">
              <a:buFont typeface="+mj-lt"/>
              <a:buAutoNum type="arabicPeriod"/>
            </a:pPr>
            <a:endParaRPr lang="en-GB" b="0" dirty="0"/>
          </a:p>
          <a:p>
            <a:pPr marL="514350" indent="-514350" algn="l" rtl="0" fontAlgn="base">
              <a:buFont typeface="+mj-lt"/>
              <a:buAutoNum type="arabicPeriod"/>
            </a:pPr>
            <a:r>
              <a:rPr lang="en-GB" b="0" dirty="0"/>
              <a:t>Non-contact Forces</a:t>
            </a:r>
            <a:endParaRPr lang="en-US" b="0" dirty="0"/>
          </a:p>
        </p:txBody>
      </p:sp>
      <p:pic>
        <p:nvPicPr>
          <p:cNvPr id="12" name="Picture 4">
            <a:extLst>
              <a:ext uri="{FF2B5EF4-FFF2-40B4-BE49-F238E27FC236}">
                <a16:creationId xmlns:a16="http://schemas.microsoft.com/office/drawing/2014/main" id="{12A1A7C9-8D23-5B31-95A1-6B8760A661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60023" y="989756"/>
            <a:ext cx="2707949" cy="153831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a:extLst>
              <a:ext uri="{FF2B5EF4-FFF2-40B4-BE49-F238E27FC236}">
                <a16:creationId xmlns:a16="http://schemas.microsoft.com/office/drawing/2014/main" id="{65261915-2310-C14D-033C-6174871208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60023" y="3130645"/>
            <a:ext cx="2707949" cy="2343148"/>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8">
            <a:extLst>
              <a:ext uri="{FF2B5EF4-FFF2-40B4-BE49-F238E27FC236}">
                <a16:creationId xmlns:a16="http://schemas.microsoft.com/office/drawing/2014/main" id="{7A0ADFAC-F9AC-D18F-EC63-0E32588577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48633" y="3755017"/>
            <a:ext cx="1164558" cy="109440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a:extLst>
              <a:ext uri="{FF2B5EF4-FFF2-40B4-BE49-F238E27FC236}">
                <a16:creationId xmlns:a16="http://schemas.microsoft.com/office/drawing/2014/main" id="{126DBC0C-4B98-198D-52D5-831318B8293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79155" y="3755017"/>
            <a:ext cx="762000" cy="7715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3">
            <a:extLst>
              <a:ext uri="{FF2B5EF4-FFF2-40B4-BE49-F238E27FC236}">
                <a16:creationId xmlns:a16="http://schemas.microsoft.com/office/drawing/2014/main" id="{2DF7A608-DA4E-04DA-3831-17D67DA3F1B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20205" y="4106956"/>
            <a:ext cx="1133475" cy="39052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9876E79A-3F83-74D6-AA63-D05D90E0801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431505" y="5249022"/>
            <a:ext cx="1009650" cy="1009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2849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37B9D4-1F28-34F1-395C-FCDE6CBBAE80}"/>
              </a:ext>
            </a:extLst>
          </p:cNvPr>
          <p:cNvSpPr>
            <a:spLocks noGrp="1"/>
          </p:cNvSpPr>
          <p:nvPr>
            <p:ph type="body" sz="quarter" idx="14"/>
          </p:nvPr>
        </p:nvSpPr>
        <p:spPr/>
        <p:txBody>
          <a:bodyPr/>
          <a:lstStyle/>
          <a:p>
            <a:r>
              <a:rPr lang="en-AU" dirty="0"/>
              <a:t>Contact and Non-contact Forces</a:t>
            </a:r>
          </a:p>
        </p:txBody>
      </p:sp>
      <p:sp>
        <p:nvSpPr>
          <p:cNvPr id="3" name="Text Placeholder 2">
            <a:extLst>
              <a:ext uri="{FF2B5EF4-FFF2-40B4-BE49-F238E27FC236}">
                <a16:creationId xmlns:a16="http://schemas.microsoft.com/office/drawing/2014/main" id="{70924D5F-0D1D-AD19-560A-187920D916C7}"/>
              </a:ext>
            </a:extLst>
          </p:cNvPr>
          <p:cNvSpPr>
            <a:spLocks noGrp="1"/>
          </p:cNvSpPr>
          <p:nvPr>
            <p:ph type="body" sz="quarter" idx="15"/>
          </p:nvPr>
        </p:nvSpPr>
        <p:spPr>
          <a:xfrm>
            <a:off x="397668" y="991704"/>
            <a:ext cx="6658225" cy="1971676"/>
          </a:xfrm>
        </p:spPr>
        <p:txBody>
          <a:bodyPr/>
          <a:lstStyle/>
          <a:p>
            <a:pPr algn="l" rtl="0" fontAlgn="base"/>
            <a:r>
              <a:rPr lang="en-GB" b="0" dirty="0"/>
              <a:t>Understanding forces allows us to understand why something will move or stay still. </a:t>
            </a:r>
            <a:r>
              <a:rPr lang="en-US" b="0" dirty="0"/>
              <a:t>​</a:t>
            </a:r>
          </a:p>
          <a:p>
            <a:pPr algn="l" rtl="0" fontAlgn="base"/>
            <a:r>
              <a:rPr lang="en-GB" b="0" dirty="0"/>
              <a:t>For example, the non-contact force of gravity affects our whole planet.</a:t>
            </a:r>
            <a:r>
              <a:rPr lang="en-US" b="0" dirty="0"/>
              <a:t>​</a:t>
            </a:r>
          </a:p>
          <a:p>
            <a:pPr algn="l" rtl="0" fontAlgn="base"/>
            <a:r>
              <a:rPr lang="en-GB" b="0" dirty="0"/>
              <a:t>Our better understanding of forces has led to many scientific advancements. </a:t>
            </a:r>
            <a:r>
              <a:rPr lang="en-US" b="0" dirty="0"/>
              <a:t>​</a:t>
            </a:r>
          </a:p>
          <a:p>
            <a:pPr algn="l" rtl="0" fontAlgn="base"/>
            <a:r>
              <a:rPr lang="en-GB" b="0" dirty="0"/>
              <a:t>This includes astronomers using their understanding of forces to launch satellites, and maintain their movement in space.</a:t>
            </a:r>
            <a:r>
              <a:rPr lang="en-US" b="0" dirty="0"/>
              <a:t>​</a:t>
            </a:r>
          </a:p>
        </p:txBody>
      </p:sp>
      <p:pic>
        <p:nvPicPr>
          <p:cNvPr id="1028" name="Picture 4">
            <a:extLst>
              <a:ext uri="{FF2B5EF4-FFF2-40B4-BE49-F238E27FC236}">
                <a16:creationId xmlns:a16="http://schemas.microsoft.com/office/drawing/2014/main" id="{048DB87E-CAE1-4E39-FFFC-BF5DCA4DDC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27825" y="3294529"/>
            <a:ext cx="4413911" cy="2494819"/>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a:extLst>
              <a:ext uri="{FF2B5EF4-FFF2-40B4-BE49-F238E27FC236}">
                <a16:creationId xmlns:a16="http://schemas.microsoft.com/office/drawing/2014/main" id="{DCFA7BBB-7E5E-AF52-6B69-D3A4262267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9412" y="732474"/>
            <a:ext cx="4412324" cy="24948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88841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A3A86C-B458-461C-8FB9-D292EC43A95E}"/>
              </a:ext>
            </a:extLst>
          </p:cNvPr>
          <p:cNvSpPr>
            <a:spLocks noGrp="1"/>
          </p:cNvSpPr>
          <p:nvPr>
            <p:ph type="body" sz="quarter" idx="10"/>
          </p:nvPr>
        </p:nvSpPr>
        <p:spPr>
          <a:xfrm>
            <a:off x="295274" y="1472027"/>
            <a:ext cx="11601508" cy="2929609"/>
          </a:xfrm>
        </p:spPr>
        <p:txBody>
          <a:bodyPr/>
          <a:lstStyle/>
          <a:p>
            <a:r>
              <a:rPr lang="en-AU" dirty="0"/>
              <a:t>Contact and Non-contact Forces</a:t>
            </a:r>
          </a:p>
        </p:txBody>
      </p:sp>
      <p:sp>
        <p:nvSpPr>
          <p:cNvPr id="3" name="Text Placeholder 3">
            <a:extLst>
              <a:ext uri="{FF2B5EF4-FFF2-40B4-BE49-F238E27FC236}">
                <a16:creationId xmlns:a16="http://schemas.microsoft.com/office/drawing/2014/main" id="{921F577B-428B-3CFF-3A36-4F4CD93BC517}"/>
              </a:ext>
            </a:extLst>
          </p:cNvPr>
          <p:cNvSpPr txBox="1">
            <a:spLocks/>
          </p:cNvSpPr>
          <p:nvPr/>
        </p:nvSpPr>
        <p:spPr>
          <a:xfrm>
            <a:off x="295274" y="4443449"/>
            <a:ext cx="3779478" cy="319722"/>
          </a:xfrm>
          <a:prstGeom prst="rect">
            <a:avLst/>
          </a:prstGeom>
          <a:solidFill>
            <a:srgbClr val="FBCA58"/>
          </a:solidFill>
        </p:spPr>
        <p:txBody>
          <a:bodyPr/>
          <a:lstStyle>
            <a:lvl1pPr marL="0" indent="0" algn="l" defTabSz="914400" rtl="0" eaLnBrk="1" latinLnBrk="0" hangingPunct="1">
              <a:lnSpc>
                <a:spcPct val="90000"/>
              </a:lnSpc>
              <a:spcBef>
                <a:spcPts val="1000"/>
              </a:spcBef>
              <a:buFont typeface="Arial" panose="020B0604020202020204" pitchFamily="34" charset="0"/>
              <a:buNone/>
              <a:defRPr sz="1600" b="1" kern="1200">
                <a:solidFill>
                  <a:srgbClr val="2E546D"/>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a:t>Success Criteria</a:t>
            </a:r>
          </a:p>
        </p:txBody>
      </p:sp>
      <p:sp>
        <p:nvSpPr>
          <p:cNvPr id="4" name="Text Placeholder 2">
            <a:extLst>
              <a:ext uri="{FF2B5EF4-FFF2-40B4-BE49-F238E27FC236}">
                <a16:creationId xmlns:a16="http://schemas.microsoft.com/office/drawing/2014/main" id="{0E41DD4B-8093-148E-6915-7EFE81F77326}"/>
              </a:ext>
            </a:extLst>
          </p:cNvPr>
          <p:cNvSpPr txBox="1">
            <a:spLocks/>
          </p:cNvSpPr>
          <p:nvPr/>
        </p:nvSpPr>
        <p:spPr>
          <a:xfrm>
            <a:off x="295274" y="4771072"/>
            <a:ext cx="10283631" cy="138256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l">
              <a:buFont typeface="Arial" panose="020B0604020202020204" pitchFamily="34" charset="0"/>
              <a:buChar char="•"/>
            </a:pPr>
            <a:r>
              <a:rPr lang="en-GB" sz="2400" b="0" dirty="0"/>
              <a:t>Describe forces as “contact” or “non-contact”</a:t>
            </a:r>
          </a:p>
          <a:p>
            <a:pPr marL="457200" indent="-457200" algn="l">
              <a:buFont typeface="Arial" panose="020B0604020202020204" pitchFamily="34" charset="0"/>
              <a:buChar char="•"/>
            </a:pPr>
            <a:r>
              <a:rPr lang="en-GB" sz="2400" b="0" dirty="0"/>
              <a:t>List examples of contact and non-contact forces</a:t>
            </a:r>
          </a:p>
          <a:p>
            <a:pPr marL="457200" indent="-457200" algn="l">
              <a:buFont typeface="Arial" panose="020B0604020202020204" pitchFamily="34" charset="0"/>
              <a:buChar char="•"/>
            </a:pPr>
            <a:r>
              <a:rPr lang="en-GB" sz="2400" b="0" dirty="0"/>
              <a:t>Explain the impact of contact and non-contact forces</a:t>
            </a:r>
          </a:p>
        </p:txBody>
      </p:sp>
    </p:spTree>
    <p:extLst>
      <p:ext uri="{BB962C8B-B14F-4D97-AF65-F5344CB8AC3E}">
        <p14:creationId xmlns:p14="http://schemas.microsoft.com/office/powerpoint/2010/main" val="2635078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35AB159-AFCB-CD4C-DC72-1356AE65FA99}"/>
              </a:ext>
            </a:extLst>
          </p:cNvPr>
          <p:cNvSpPr>
            <a:spLocks noGrp="1"/>
          </p:cNvSpPr>
          <p:nvPr>
            <p:ph type="body" sz="quarter" idx="10"/>
          </p:nvPr>
        </p:nvSpPr>
        <p:spPr/>
        <p:txBody>
          <a:bodyPr/>
          <a:lstStyle/>
          <a:p>
            <a:r>
              <a:rPr lang="en-AU"/>
              <a:t>Observation</a:t>
            </a:r>
          </a:p>
        </p:txBody>
      </p:sp>
      <p:sp>
        <p:nvSpPr>
          <p:cNvPr id="3" name="Text Placeholder 2">
            <a:extLst>
              <a:ext uri="{FF2B5EF4-FFF2-40B4-BE49-F238E27FC236}">
                <a16:creationId xmlns:a16="http://schemas.microsoft.com/office/drawing/2014/main" id="{49D50542-513B-7AAD-460D-DF36664E64ED}"/>
              </a:ext>
            </a:extLst>
          </p:cNvPr>
          <p:cNvSpPr>
            <a:spLocks noGrp="1"/>
          </p:cNvSpPr>
          <p:nvPr>
            <p:ph type="body" sz="quarter" idx="11"/>
          </p:nvPr>
        </p:nvSpPr>
        <p:spPr/>
        <p:txBody>
          <a:bodyPr/>
          <a:lstStyle/>
          <a:p>
            <a:r>
              <a:rPr lang="en-AU"/>
              <a:t>Using our senses</a:t>
            </a:r>
          </a:p>
        </p:txBody>
      </p:sp>
      <p:sp>
        <p:nvSpPr>
          <p:cNvPr id="4" name="Text Placeholder 3">
            <a:extLst>
              <a:ext uri="{FF2B5EF4-FFF2-40B4-BE49-F238E27FC236}">
                <a16:creationId xmlns:a16="http://schemas.microsoft.com/office/drawing/2014/main" id="{649BDE25-1EC7-F0DA-D69E-A859141DB242}"/>
              </a:ext>
            </a:extLst>
          </p:cNvPr>
          <p:cNvSpPr>
            <a:spLocks noGrp="1"/>
          </p:cNvSpPr>
          <p:nvPr>
            <p:ph type="body" sz="quarter" idx="12"/>
          </p:nvPr>
        </p:nvSpPr>
        <p:spPr/>
        <p:txBody>
          <a:bodyPr/>
          <a:lstStyle/>
          <a:p>
            <a:r>
              <a:rPr lang="en-AU"/>
              <a:t>Inference</a:t>
            </a:r>
          </a:p>
        </p:txBody>
      </p:sp>
      <p:sp>
        <p:nvSpPr>
          <p:cNvPr id="5" name="Text Placeholder 4">
            <a:extLst>
              <a:ext uri="{FF2B5EF4-FFF2-40B4-BE49-F238E27FC236}">
                <a16:creationId xmlns:a16="http://schemas.microsoft.com/office/drawing/2014/main" id="{4EE66D87-D2BB-620E-FACF-AC0371DAADB7}"/>
              </a:ext>
            </a:extLst>
          </p:cNvPr>
          <p:cNvSpPr>
            <a:spLocks noGrp="1"/>
          </p:cNvSpPr>
          <p:nvPr>
            <p:ph type="body" sz="quarter" idx="13"/>
          </p:nvPr>
        </p:nvSpPr>
        <p:spPr/>
        <p:txBody>
          <a:bodyPr>
            <a:normAutofit fontScale="77500" lnSpcReduction="20000"/>
          </a:bodyPr>
          <a:lstStyle/>
          <a:p>
            <a:r>
              <a:rPr lang="en-AU"/>
              <a:t>What we think is happening</a:t>
            </a:r>
          </a:p>
        </p:txBody>
      </p:sp>
      <p:sp>
        <p:nvSpPr>
          <p:cNvPr id="6" name="Text Placeholder 5">
            <a:extLst>
              <a:ext uri="{FF2B5EF4-FFF2-40B4-BE49-F238E27FC236}">
                <a16:creationId xmlns:a16="http://schemas.microsoft.com/office/drawing/2014/main" id="{E8F39A1D-815C-9A44-CF80-9C594F67C491}"/>
              </a:ext>
            </a:extLst>
          </p:cNvPr>
          <p:cNvSpPr>
            <a:spLocks noGrp="1"/>
          </p:cNvSpPr>
          <p:nvPr>
            <p:ph type="body" sz="quarter" idx="14"/>
          </p:nvPr>
        </p:nvSpPr>
        <p:spPr/>
        <p:txBody>
          <a:bodyPr>
            <a:normAutofit fontScale="77500" lnSpcReduction="20000"/>
          </a:bodyPr>
          <a:lstStyle/>
          <a:p>
            <a:r>
              <a:rPr lang="en-AU" dirty="0"/>
              <a:t>Independent Variable</a:t>
            </a:r>
          </a:p>
        </p:txBody>
      </p:sp>
      <p:sp>
        <p:nvSpPr>
          <p:cNvPr id="7" name="Text Placeholder 6">
            <a:extLst>
              <a:ext uri="{FF2B5EF4-FFF2-40B4-BE49-F238E27FC236}">
                <a16:creationId xmlns:a16="http://schemas.microsoft.com/office/drawing/2014/main" id="{1042407C-D060-943C-483D-FC206F7CE757}"/>
              </a:ext>
            </a:extLst>
          </p:cNvPr>
          <p:cNvSpPr>
            <a:spLocks noGrp="1"/>
          </p:cNvSpPr>
          <p:nvPr>
            <p:ph type="body" sz="quarter" idx="15"/>
          </p:nvPr>
        </p:nvSpPr>
        <p:spPr/>
        <p:txBody>
          <a:bodyPr>
            <a:normAutofit fontScale="77500" lnSpcReduction="20000"/>
          </a:bodyPr>
          <a:lstStyle/>
          <a:p>
            <a:r>
              <a:rPr lang="en-AU" dirty="0"/>
              <a:t>What is purposefully changed</a:t>
            </a:r>
          </a:p>
        </p:txBody>
      </p:sp>
      <p:sp>
        <p:nvSpPr>
          <p:cNvPr id="8" name="Text Placeholder 7">
            <a:extLst>
              <a:ext uri="{FF2B5EF4-FFF2-40B4-BE49-F238E27FC236}">
                <a16:creationId xmlns:a16="http://schemas.microsoft.com/office/drawing/2014/main" id="{86C257D7-4D89-D37D-A5F4-43CDCD1AE3B6}"/>
              </a:ext>
            </a:extLst>
          </p:cNvPr>
          <p:cNvSpPr>
            <a:spLocks noGrp="1"/>
          </p:cNvSpPr>
          <p:nvPr>
            <p:ph type="body" sz="quarter" idx="16"/>
          </p:nvPr>
        </p:nvSpPr>
        <p:spPr/>
        <p:txBody>
          <a:bodyPr>
            <a:normAutofit fontScale="77500" lnSpcReduction="20000"/>
          </a:bodyPr>
          <a:lstStyle/>
          <a:p>
            <a:r>
              <a:rPr lang="en-AU" dirty="0"/>
              <a:t>Dependent Variable</a:t>
            </a:r>
          </a:p>
        </p:txBody>
      </p:sp>
      <p:sp>
        <p:nvSpPr>
          <p:cNvPr id="9" name="Text Placeholder 8">
            <a:extLst>
              <a:ext uri="{FF2B5EF4-FFF2-40B4-BE49-F238E27FC236}">
                <a16:creationId xmlns:a16="http://schemas.microsoft.com/office/drawing/2014/main" id="{818B831E-24C8-EDD2-E566-0BAD506705F9}"/>
              </a:ext>
            </a:extLst>
          </p:cNvPr>
          <p:cNvSpPr>
            <a:spLocks noGrp="1"/>
          </p:cNvSpPr>
          <p:nvPr>
            <p:ph type="body" sz="quarter" idx="17"/>
          </p:nvPr>
        </p:nvSpPr>
        <p:spPr/>
        <p:txBody>
          <a:bodyPr>
            <a:normAutofit fontScale="92500"/>
          </a:bodyPr>
          <a:lstStyle/>
          <a:p>
            <a:r>
              <a:rPr lang="en-AU" dirty="0"/>
              <a:t>What is measured</a:t>
            </a:r>
          </a:p>
        </p:txBody>
      </p:sp>
      <p:sp>
        <p:nvSpPr>
          <p:cNvPr id="10" name="Text Placeholder 9">
            <a:extLst>
              <a:ext uri="{FF2B5EF4-FFF2-40B4-BE49-F238E27FC236}">
                <a16:creationId xmlns:a16="http://schemas.microsoft.com/office/drawing/2014/main" id="{C41C1C59-8AC4-48F1-24F6-E01553E1D45B}"/>
              </a:ext>
            </a:extLst>
          </p:cNvPr>
          <p:cNvSpPr>
            <a:spLocks noGrp="1"/>
          </p:cNvSpPr>
          <p:nvPr>
            <p:ph type="body" sz="quarter" idx="18"/>
          </p:nvPr>
        </p:nvSpPr>
        <p:spPr/>
        <p:txBody>
          <a:bodyPr>
            <a:normAutofit fontScale="77500" lnSpcReduction="20000"/>
          </a:bodyPr>
          <a:lstStyle/>
          <a:p>
            <a:r>
              <a:rPr lang="en-AU" dirty="0"/>
              <a:t>Controlled Variable</a:t>
            </a:r>
          </a:p>
        </p:txBody>
      </p:sp>
      <p:sp>
        <p:nvSpPr>
          <p:cNvPr id="11" name="Text Placeholder 10">
            <a:extLst>
              <a:ext uri="{FF2B5EF4-FFF2-40B4-BE49-F238E27FC236}">
                <a16:creationId xmlns:a16="http://schemas.microsoft.com/office/drawing/2014/main" id="{274E9D3C-DB64-AEC7-3C66-2F482EE03361}"/>
              </a:ext>
            </a:extLst>
          </p:cNvPr>
          <p:cNvSpPr>
            <a:spLocks noGrp="1"/>
          </p:cNvSpPr>
          <p:nvPr>
            <p:ph type="body" sz="quarter" idx="19"/>
          </p:nvPr>
        </p:nvSpPr>
        <p:spPr/>
        <p:txBody>
          <a:bodyPr>
            <a:normAutofit fontScale="77500" lnSpcReduction="20000"/>
          </a:bodyPr>
          <a:lstStyle/>
          <a:p>
            <a:r>
              <a:rPr lang="en-AU" dirty="0"/>
              <a:t>What is kept the same</a:t>
            </a:r>
          </a:p>
        </p:txBody>
      </p:sp>
    </p:spTree>
    <p:extLst>
      <p:ext uri="{BB962C8B-B14F-4D97-AF65-F5344CB8AC3E}">
        <p14:creationId xmlns:p14="http://schemas.microsoft.com/office/powerpoint/2010/main" val="538479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C1D9E44-E0A3-CD34-4AF9-7A44C68D9EF6}"/>
              </a:ext>
            </a:extLst>
          </p:cNvPr>
          <p:cNvSpPr>
            <a:spLocks noGrp="1"/>
          </p:cNvSpPr>
          <p:nvPr>
            <p:ph type="body" sz="quarter" idx="10"/>
          </p:nvPr>
        </p:nvSpPr>
        <p:spPr/>
        <p:txBody>
          <a:bodyPr/>
          <a:lstStyle/>
          <a:p>
            <a:r>
              <a:rPr lang="en-GB" dirty="0"/>
              <a:t>For each picture, describe what the force is doing.</a:t>
            </a:r>
          </a:p>
        </p:txBody>
      </p:sp>
      <p:pic>
        <p:nvPicPr>
          <p:cNvPr id="21" name="Google Shape;283;p39">
            <a:extLst>
              <a:ext uri="{FF2B5EF4-FFF2-40B4-BE49-F238E27FC236}">
                <a16:creationId xmlns:a16="http://schemas.microsoft.com/office/drawing/2014/main" id="{1EC247E9-22E6-1549-FDA2-9C47641BD2E6}"/>
              </a:ext>
            </a:extLst>
          </p:cNvPr>
          <p:cNvPicPr preferRelativeResize="0"/>
          <p:nvPr/>
        </p:nvPicPr>
        <p:blipFill rotWithShape="1">
          <a:blip r:embed="rId2">
            <a:alphaModFix/>
          </a:blip>
          <a:srcRect/>
          <a:stretch/>
        </p:blipFill>
        <p:spPr>
          <a:xfrm>
            <a:off x="478038" y="1782636"/>
            <a:ext cx="3019048" cy="2504284"/>
          </a:xfrm>
          <a:prstGeom prst="rect">
            <a:avLst/>
          </a:prstGeom>
          <a:noFill/>
          <a:ln>
            <a:noFill/>
          </a:ln>
        </p:spPr>
      </p:pic>
      <p:pic>
        <p:nvPicPr>
          <p:cNvPr id="22" name="Google Shape;284;p39">
            <a:extLst>
              <a:ext uri="{FF2B5EF4-FFF2-40B4-BE49-F238E27FC236}">
                <a16:creationId xmlns:a16="http://schemas.microsoft.com/office/drawing/2014/main" id="{5A429263-B983-3E7D-C3CD-147814123575}"/>
              </a:ext>
            </a:extLst>
          </p:cNvPr>
          <p:cNvPicPr preferRelativeResize="0"/>
          <p:nvPr/>
        </p:nvPicPr>
        <p:blipFill rotWithShape="1">
          <a:blip r:embed="rId3">
            <a:alphaModFix/>
          </a:blip>
          <a:srcRect/>
          <a:stretch/>
        </p:blipFill>
        <p:spPr>
          <a:xfrm>
            <a:off x="2519533" y="3848627"/>
            <a:ext cx="3105781" cy="2542497"/>
          </a:xfrm>
          <a:prstGeom prst="rect">
            <a:avLst/>
          </a:prstGeom>
          <a:noFill/>
          <a:ln>
            <a:noFill/>
          </a:ln>
        </p:spPr>
      </p:pic>
      <p:pic>
        <p:nvPicPr>
          <p:cNvPr id="23" name="Google Shape;285;p39">
            <a:extLst>
              <a:ext uri="{FF2B5EF4-FFF2-40B4-BE49-F238E27FC236}">
                <a16:creationId xmlns:a16="http://schemas.microsoft.com/office/drawing/2014/main" id="{5FEA999A-5980-B2F3-3F3A-BC005B0A3130}"/>
              </a:ext>
            </a:extLst>
          </p:cNvPr>
          <p:cNvPicPr preferRelativeResize="0"/>
          <p:nvPr/>
        </p:nvPicPr>
        <p:blipFill rotWithShape="1">
          <a:blip r:embed="rId4">
            <a:alphaModFix/>
          </a:blip>
          <a:srcRect/>
          <a:stretch/>
        </p:blipFill>
        <p:spPr>
          <a:xfrm>
            <a:off x="4707524" y="1782636"/>
            <a:ext cx="2929705" cy="2504284"/>
          </a:xfrm>
          <a:prstGeom prst="rect">
            <a:avLst/>
          </a:prstGeom>
          <a:noFill/>
          <a:ln>
            <a:noFill/>
          </a:ln>
        </p:spPr>
      </p:pic>
      <p:pic>
        <p:nvPicPr>
          <p:cNvPr id="24" name="Google Shape;286;p39">
            <a:extLst>
              <a:ext uri="{FF2B5EF4-FFF2-40B4-BE49-F238E27FC236}">
                <a16:creationId xmlns:a16="http://schemas.microsoft.com/office/drawing/2014/main" id="{A3317DA9-1C85-1233-E6FD-EB13A6B3A33C}"/>
              </a:ext>
            </a:extLst>
          </p:cNvPr>
          <p:cNvPicPr preferRelativeResize="0"/>
          <p:nvPr/>
        </p:nvPicPr>
        <p:blipFill rotWithShape="1">
          <a:blip r:embed="rId5">
            <a:alphaModFix/>
          </a:blip>
          <a:srcRect/>
          <a:stretch/>
        </p:blipFill>
        <p:spPr>
          <a:xfrm>
            <a:off x="7139389" y="4086357"/>
            <a:ext cx="3105781" cy="2505330"/>
          </a:xfrm>
          <a:prstGeom prst="rect">
            <a:avLst/>
          </a:prstGeom>
          <a:noFill/>
          <a:ln>
            <a:noFill/>
          </a:ln>
        </p:spPr>
      </p:pic>
      <p:pic>
        <p:nvPicPr>
          <p:cNvPr id="25" name="Google Shape;287;p39">
            <a:extLst>
              <a:ext uri="{FF2B5EF4-FFF2-40B4-BE49-F238E27FC236}">
                <a16:creationId xmlns:a16="http://schemas.microsoft.com/office/drawing/2014/main" id="{06F5097B-479D-FAD4-9E68-18C40DB57C59}"/>
              </a:ext>
            </a:extLst>
          </p:cNvPr>
          <p:cNvPicPr preferRelativeResize="0"/>
          <p:nvPr/>
        </p:nvPicPr>
        <p:blipFill>
          <a:blip r:embed="rId6">
            <a:alphaModFix/>
          </a:blip>
          <a:stretch>
            <a:fillRect/>
          </a:stretch>
        </p:blipFill>
        <p:spPr>
          <a:xfrm>
            <a:off x="7929618" y="1759543"/>
            <a:ext cx="4181431" cy="2050792"/>
          </a:xfrm>
          <a:prstGeom prst="rect">
            <a:avLst/>
          </a:prstGeom>
          <a:noFill/>
          <a:ln>
            <a:noFill/>
          </a:ln>
        </p:spPr>
      </p:pic>
    </p:spTree>
    <p:extLst>
      <p:ext uri="{BB962C8B-B14F-4D97-AF65-F5344CB8AC3E}">
        <p14:creationId xmlns:p14="http://schemas.microsoft.com/office/powerpoint/2010/main" val="833780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C7F2C7-D8C7-4C2B-86BE-EFAD063DC986}"/>
              </a:ext>
            </a:extLst>
          </p:cNvPr>
          <p:cNvSpPr>
            <a:spLocks noGrp="1"/>
          </p:cNvSpPr>
          <p:nvPr>
            <p:ph type="body" sz="quarter" idx="10"/>
          </p:nvPr>
        </p:nvSpPr>
        <p:spPr/>
        <p:txBody>
          <a:bodyPr>
            <a:noAutofit/>
          </a:bodyPr>
          <a:lstStyle/>
          <a:p>
            <a:r>
              <a:rPr lang="en-AU" sz="2400" b="0" dirty="0"/>
              <a:t>Two students were interested in learning if coffee stays hotter for longer if you use a plastic cup or paper cup. For this experiment:</a:t>
            </a:r>
          </a:p>
          <a:p>
            <a:endParaRPr lang="en-AU" sz="2400" b="0" dirty="0"/>
          </a:p>
          <a:p>
            <a:pPr marL="457200" indent="-457200">
              <a:buAutoNum type="arabicPeriod"/>
            </a:pPr>
            <a:r>
              <a:rPr lang="en-AU" sz="2400" b="0" dirty="0"/>
              <a:t>Independent variable</a:t>
            </a:r>
          </a:p>
          <a:p>
            <a:r>
              <a:rPr lang="en-AU" sz="2400" b="0" dirty="0">
                <a:solidFill>
                  <a:srgbClr val="00B050"/>
                </a:solidFill>
              </a:rPr>
              <a:t>	The cup’s material</a:t>
            </a:r>
          </a:p>
          <a:p>
            <a:pPr marL="457200" indent="-457200">
              <a:buFont typeface="+mj-lt"/>
              <a:buAutoNum type="arabicPeriod" startAt="2"/>
            </a:pPr>
            <a:r>
              <a:rPr lang="en-AU" sz="2400" b="0" dirty="0"/>
              <a:t>Dependent variable</a:t>
            </a:r>
          </a:p>
          <a:p>
            <a:r>
              <a:rPr lang="en-AU" sz="2400" b="0" dirty="0">
                <a:solidFill>
                  <a:srgbClr val="00B050"/>
                </a:solidFill>
              </a:rPr>
              <a:t>	The coffee temperature</a:t>
            </a:r>
          </a:p>
          <a:p>
            <a:pPr marL="457200" indent="-457200">
              <a:buFont typeface="+mj-lt"/>
              <a:buAutoNum type="arabicPeriod" startAt="3"/>
            </a:pPr>
            <a:r>
              <a:rPr lang="en-AU" sz="2400" b="0" dirty="0"/>
              <a:t>Controlled variables</a:t>
            </a:r>
          </a:p>
          <a:p>
            <a:r>
              <a:rPr lang="en-AU" sz="2400" b="0" dirty="0">
                <a:solidFill>
                  <a:srgbClr val="00B050"/>
                </a:solidFill>
              </a:rPr>
              <a:t>	The coffee itself, the coffee’s environment, whether 	milk was added</a:t>
            </a:r>
          </a:p>
          <a:p>
            <a:pPr marL="457200" indent="-457200">
              <a:buFont typeface="+mj-lt"/>
              <a:buAutoNum type="arabicPeriod" startAt="4"/>
            </a:pPr>
            <a:r>
              <a:rPr lang="en-AU" sz="2400" b="0" dirty="0"/>
              <a:t>Write a hypothesis</a:t>
            </a:r>
          </a:p>
          <a:p>
            <a:r>
              <a:rPr lang="en-AU" sz="2400" b="0" dirty="0">
                <a:solidFill>
                  <a:srgbClr val="00B050"/>
                </a:solidFill>
              </a:rPr>
              <a:t>	The coffee in the plastic cup will stay hotter for 	longer</a:t>
            </a:r>
            <a:endParaRPr lang="en-AU" sz="2400" b="0" dirty="0"/>
          </a:p>
        </p:txBody>
      </p:sp>
    </p:spTree>
    <p:extLst>
      <p:ext uri="{BB962C8B-B14F-4D97-AF65-F5344CB8AC3E}">
        <p14:creationId xmlns:p14="http://schemas.microsoft.com/office/powerpoint/2010/main" val="294188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A3A86C-B458-461C-8FB9-D292EC43A95E}"/>
              </a:ext>
            </a:extLst>
          </p:cNvPr>
          <p:cNvSpPr>
            <a:spLocks noGrp="1"/>
          </p:cNvSpPr>
          <p:nvPr>
            <p:ph type="body" sz="quarter" idx="10"/>
          </p:nvPr>
        </p:nvSpPr>
        <p:spPr>
          <a:xfrm>
            <a:off x="295274" y="1472027"/>
            <a:ext cx="11601508" cy="2929609"/>
          </a:xfrm>
        </p:spPr>
        <p:txBody>
          <a:bodyPr/>
          <a:lstStyle/>
          <a:p>
            <a:r>
              <a:rPr lang="en-AU" dirty="0"/>
              <a:t>Contact and Non-contact Forces</a:t>
            </a:r>
          </a:p>
        </p:txBody>
      </p:sp>
      <p:sp>
        <p:nvSpPr>
          <p:cNvPr id="3" name="Text Placeholder 3">
            <a:extLst>
              <a:ext uri="{FF2B5EF4-FFF2-40B4-BE49-F238E27FC236}">
                <a16:creationId xmlns:a16="http://schemas.microsoft.com/office/drawing/2014/main" id="{921F577B-428B-3CFF-3A36-4F4CD93BC517}"/>
              </a:ext>
            </a:extLst>
          </p:cNvPr>
          <p:cNvSpPr txBox="1">
            <a:spLocks/>
          </p:cNvSpPr>
          <p:nvPr/>
        </p:nvSpPr>
        <p:spPr>
          <a:xfrm>
            <a:off x="295274" y="4443449"/>
            <a:ext cx="3779478" cy="319722"/>
          </a:xfrm>
          <a:prstGeom prst="rect">
            <a:avLst/>
          </a:prstGeom>
          <a:solidFill>
            <a:srgbClr val="FBCA58"/>
          </a:solidFill>
        </p:spPr>
        <p:txBody>
          <a:bodyPr/>
          <a:lstStyle>
            <a:lvl1pPr marL="0" indent="0" algn="l" defTabSz="914400" rtl="0" eaLnBrk="1" latinLnBrk="0" hangingPunct="1">
              <a:lnSpc>
                <a:spcPct val="90000"/>
              </a:lnSpc>
              <a:spcBef>
                <a:spcPts val="1000"/>
              </a:spcBef>
              <a:buFont typeface="Arial" panose="020B0604020202020204" pitchFamily="34" charset="0"/>
              <a:buNone/>
              <a:defRPr sz="1600" b="1" kern="1200">
                <a:solidFill>
                  <a:srgbClr val="2E546D"/>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a:t>Success Criteria</a:t>
            </a:r>
          </a:p>
        </p:txBody>
      </p:sp>
      <p:sp>
        <p:nvSpPr>
          <p:cNvPr id="4" name="Text Placeholder 2">
            <a:extLst>
              <a:ext uri="{FF2B5EF4-FFF2-40B4-BE49-F238E27FC236}">
                <a16:creationId xmlns:a16="http://schemas.microsoft.com/office/drawing/2014/main" id="{0E41DD4B-8093-148E-6915-7EFE81F77326}"/>
              </a:ext>
            </a:extLst>
          </p:cNvPr>
          <p:cNvSpPr txBox="1">
            <a:spLocks/>
          </p:cNvSpPr>
          <p:nvPr/>
        </p:nvSpPr>
        <p:spPr>
          <a:xfrm>
            <a:off x="295274" y="4771072"/>
            <a:ext cx="10283631" cy="138256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l">
              <a:buFont typeface="Arial" panose="020B0604020202020204" pitchFamily="34" charset="0"/>
              <a:buChar char="•"/>
            </a:pPr>
            <a:r>
              <a:rPr lang="en-GB" sz="2400" b="0" dirty="0"/>
              <a:t>Describe forces as “contact” or “non-contact”</a:t>
            </a:r>
          </a:p>
          <a:p>
            <a:pPr marL="457200" indent="-457200" algn="l">
              <a:buFont typeface="Arial" panose="020B0604020202020204" pitchFamily="34" charset="0"/>
              <a:buChar char="•"/>
            </a:pPr>
            <a:r>
              <a:rPr lang="en-GB" sz="2400" b="0" dirty="0"/>
              <a:t>List examples of contact and non-contact forces</a:t>
            </a:r>
          </a:p>
          <a:p>
            <a:pPr marL="457200" indent="-457200" algn="l">
              <a:buFont typeface="Arial" panose="020B0604020202020204" pitchFamily="34" charset="0"/>
              <a:buChar char="•"/>
            </a:pPr>
            <a:r>
              <a:rPr lang="en-GB" sz="2400" b="0" dirty="0"/>
              <a:t>Explain the impact of contact and non-contact forces</a:t>
            </a:r>
          </a:p>
        </p:txBody>
      </p:sp>
    </p:spTree>
    <p:extLst>
      <p:ext uri="{BB962C8B-B14F-4D97-AF65-F5344CB8AC3E}">
        <p14:creationId xmlns:p14="http://schemas.microsoft.com/office/powerpoint/2010/main" val="3425377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pPr algn="l"/>
            <a:r>
              <a:rPr lang="en-GB" sz="1800" dirty="0"/>
              <a:t>Describe forces as “contact” or “non-contact”</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pPr algn="l" rtl="0" fontAlgn="base"/>
            <a:r>
              <a:rPr lang="en-GB" b="0" dirty="0"/>
              <a:t>Forces are part of our daily lives as they make things move and stay still.</a:t>
            </a:r>
            <a:r>
              <a:rPr lang="en-US" b="0" dirty="0"/>
              <a:t>​</a:t>
            </a:r>
          </a:p>
          <a:p>
            <a:pPr algn="l" rtl="0" fontAlgn="base"/>
            <a:endParaRPr lang="en-US" b="0" dirty="0"/>
          </a:p>
          <a:p>
            <a:pPr algn="l" rtl="0" fontAlgn="base"/>
            <a:r>
              <a:rPr lang="en-GB" b="0" dirty="0"/>
              <a:t>Pushing and pulling are examples of forces acting to slow things down or speed them up.</a:t>
            </a:r>
            <a:r>
              <a:rPr lang="en-US" b="0" dirty="0"/>
              <a:t>​</a:t>
            </a:r>
          </a:p>
          <a:p>
            <a:pPr algn="l" rtl="0" fontAlgn="base"/>
            <a:endParaRPr lang="en-GB" b="0" dirty="0"/>
          </a:p>
          <a:p>
            <a:pPr algn="l" rtl="0" fontAlgn="base"/>
            <a:r>
              <a:rPr lang="en-GB" b="0" dirty="0"/>
              <a:t>What ways can you think of forces acting on an object? Does a force always need to be touching an object to have an effect?</a:t>
            </a:r>
            <a:r>
              <a:rPr lang="en-US" b="0" dirty="0"/>
              <a:t>​</a:t>
            </a:r>
          </a:p>
        </p:txBody>
      </p:sp>
      <p:pic>
        <p:nvPicPr>
          <p:cNvPr id="3076" name="Picture 4">
            <a:extLst>
              <a:ext uri="{FF2B5EF4-FFF2-40B4-BE49-F238E27FC236}">
                <a16:creationId xmlns:a16="http://schemas.microsoft.com/office/drawing/2014/main" id="{B5B91CDD-41C3-F2B2-B5A3-89513FE5C5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60023" y="989756"/>
            <a:ext cx="2707949" cy="1538319"/>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A91808C5-F8AD-BAF4-DC9A-227A2322F4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60023" y="3130645"/>
            <a:ext cx="2707949" cy="2343148"/>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2B871ECA-A04A-F453-0165-D46A346AEC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48633" y="3755017"/>
            <a:ext cx="1164558" cy="1094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6746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pPr algn="l"/>
            <a:r>
              <a:rPr lang="en-GB" sz="1800" dirty="0"/>
              <a:t>Describe forces as “contact” or “non-contact”</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pPr algn="l" rtl="0" fontAlgn="base"/>
            <a:r>
              <a:rPr lang="en-GB" b="0" dirty="0"/>
              <a:t>A force is a push, pull or twist created when two objects interact.</a:t>
            </a:r>
            <a:r>
              <a:rPr lang="en-US" b="0" dirty="0"/>
              <a:t>​</a:t>
            </a:r>
          </a:p>
          <a:p>
            <a:pPr algn="l" rtl="0" fontAlgn="base"/>
            <a:endParaRPr lang="en-US" b="0" dirty="0"/>
          </a:p>
          <a:p>
            <a:pPr algn="l" rtl="0" fontAlgn="base"/>
            <a:r>
              <a:rPr lang="en-GB" b="0" dirty="0"/>
              <a:t>All forces (interactions) between objects can be placed into two groups:</a:t>
            </a:r>
          </a:p>
          <a:p>
            <a:pPr algn="l" rtl="0" fontAlgn="base"/>
            <a:endParaRPr lang="en-GB" b="0" dirty="0"/>
          </a:p>
          <a:p>
            <a:pPr marL="514350" indent="-514350" algn="l" rtl="0" fontAlgn="base">
              <a:buFont typeface="+mj-lt"/>
              <a:buAutoNum type="arabicPeriod"/>
            </a:pPr>
            <a:r>
              <a:rPr lang="en-GB" b="0" dirty="0"/>
              <a:t>Contact Forces</a:t>
            </a:r>
          </a:p>
          <a:p>
            <a:pPr marL="514350" indent="-514350" algn="l" rtl="0" fontAlgn="base">
              <a:buFont typeface="+mj-lt"/>
              <a:buAutoNum type="arabicPeriod"/>
            </a:pPr>
            <a:endParaRPr lang="en-GB" b="0" dirty="0"/>
          </a:p>
          <a:p>
            <a:pPr marL="514350" indent="-514350" algn="l" rtl="0" fontAlgn="base">
              <a:buFont typeface="+mj-lt"/>
              <a:buAutoNum type="arabicPeriod"/>
            </a:pPr>
            <a:r>
              <a:rPr lang="en-GB" b="0" dirty="0"/>
              <a:t>Non-contact Forces</a:t>
            </a:r>
            <a:endParaRPr lang="en-US" b="0" dirty="0"/>
          </a:p>
        </p:txBody>
      </p:sp>
      <p:pic>
        <p:nvPicPr>
          <p:cNvPr id="3076" name="Picture 4">
            <a:extLst>
              <a:ext uri="{FF2B5EF4-FFF2-40B4-BE49-F238E27FC236}">
                <a16:creationId xmlns:a16="http://schemas.microsoft.com/office/drawing/2014/main" id="{B5B91CDD-41C3-F2B2-B5A3-89513FE5C5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60023" y="989756"/>
            <a:ext cx="2707949" cy="1538319"/>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A91808C5-F8AD-BAF4-DC9A-227A2322F4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60023" y="3130645"/>
            <a:ext cx="2707949" cy="2343148"/>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2B871ECA-A04A-F453-0165-D46A346AEC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48633" y="3755017"/>
            <a:ext cx="1164558" cy="1094404"/>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28CAF9F2-A167-2268-B506-9A6F5723CF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79155" y="3755017"/>
            <a:ext cx="762000" cy="771525"/>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a:extLst>
              <a:ext uri="{FF2B5EF4-FFF2-40B4-BE49-F238E27FC236}">
                <a16:creationId xmlns:a16="http://schemas.microsoft.com/office/drawing/2014/main" id="{3A143DBF-5099-E8C9-FC51-8A580FB5092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20205" y="4106956"/>
            <a:ext cx="1133475" cy="39052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16C888E4-C752-2B0B-E389-06AC21C5E7B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431505" y="5249022"/>
            <a:ext cx="1009650" cy="1009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34338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pPr algn="l"/>
            <a:r>
              <a:rPr lang="en-GB" sz="1800" dirty="0"/>
              <a:t>Describe forces as “contact” or “non-contact”</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pPr algn="l" rtl="0" fontAlgn="base"/>
            <a:r>
              <a:rPr lang="en-GB" dirty="0"/>
              <a:t>Contact forces</a:t>
            </a:r>
            <a:r>
              <a:rPr lang="en-GB" b="0" dirty="0"/>
              <a:t> are forces that result when the two interacting objects are in physical contact.</a:t>
            </a:r>
            <a:endParaRPr lang="en-US" dirty="0"/>
          </a:p>
        </p:txBody>
      </p:sp>
      <p:graphicFrame>
        <p:nvGraphicFramePr>
          <p:cNvPr id="4" name="Table 3">
            <a:extLst>
              <a:ext uri="{FF2B5EF4-FFF2-40B4-BE49-F238E27FC236}">
                <a16:creationId xmlns:a16="http://schemas.microsoft.com/office/drawing/2014/main" id="{6C3124B8-77F4-97C8-575B-E043A7BB0943}"/>
              </a:ext>
            </a:extLst>
          </p:cNvPr>
          <p:cNvGraphicFramePr>
            <a:graphicFrameLocks noGrp="1"/>
          </p:cNvGraphicFramePr>
          <p:nvPr>
            <p:extLst>
              <p:ext uri="{D42A27DB-BD31-4B8C-83A1-F6EECF244321}">
                <p14:modId xmlns:p14="http://schemas.microsoft.com/office/powerpoint/2010/main" val="1580640658"/>
              </p:ext>
            </p:extLst>
          </p:nvPr>
        </p:nvGraphicFramePr>
        <p:xfrm>
          <a:off x="532118" y="1945873"/>
          <a:ext cx="8576024" cy="4374246"/>
        </p:xfrm>
        <a:graphic>
          <a:graphicData uri="http://schemas.openxmlformats.org/drawingml/2006/table">
            <a:tbl>
              <a:tblPr/>
              <a:tblGrid>
                <a:gridCol w="4288012">
                  <a:extLst>
                    <a:ext uri="{9D8B030D-6E8A-4147-A177-3AD203B41FA5}">
                      <a16:colId xmlns:a16="http://schemas.microsoft.com/office/drawing/2014/main" val="2636346192"/>
                    </a:ext>
                  </a:extLst>
                </a:gridCol>
                <a:gridCol w="4288012">
                  <a:extLst>
                    <a:ext uri="{9D8B030D-6E8A-4147-A177-3AD203B41FA5}">
                      <a16:colId xmlns:a16="http://schemas.microsoft.com/office/drawing/2014/main" val="3105134042"/>
                    </a:ext>
                  </a:extLst>
                </a:gridCol>
              </a:tblGrid>
              <a:tr h="509330">
                <a:tc>
                  <a:txBody>
                    <a:bodyPr/>
                    <a:lstStyle/>
                    <a:p>
                      <a:pPr algn="l" fontAlgn="base"/>
                      <a:r>
                        <a:rPr lang="en-GB" sz="2400" b="1" dirty="0"/>
                        <a:t>Examples:​</a:t>
                      </a:r>
                    </a:p>
                  </a:txBody>
                  <a:tcPr>
                    <a:lnL w="5443" cap="flat" cmpd="sng" algn="ctr">
                      <a:solidFill>
                        <a:srgbClr val="9E9E9E"/>
                      </a:solidFill>
                      <a:prstDash val="solid"/>
                      <a:round/>
                      <a:headEnd type="none" w="med" len="med"/>
                      <a:tailEnd type="none" w="med" len="med"/>
                    </a:lnL>
                    <a:lnR w="5443" cap="flat" cmpd="sng" algn="ctr">
                      <a:solidFill>
                        <a:srgbClr val="9E9E9E"/>
                      </a:solidFill>
                      <a:prstDash val="solid"/>
                      <a:round/>
                      <a:headEnd type="none" w="med" len="med"/>
                      <a:tailEnd type="none" w="med" len="med"/>
                    </a:lnR>
                    <a:lnT w="5443" cap="flat" cmpd="sng" algn="ctr">
                      <a:solidFill>
                        <a:srgbClr val="9E9E9E"/>
                      </a:solidFill>
                      <a:prstDash val="solid"/>
                      <a:round/>
                      <a:headEnd type="none" w="med" len="med"/>
                      <a:tailEnd type="none" w="med" len="med"/>
                    </a:lnT>
                    <a:lnB w="5443" cap="flat" cmpd="sng" algn="ctr">
                      <a:solidFill>
                        <a:srgbClr val="9E9E9E"/>
                      </a:solidFill>
                      <a:prstDash val="solid"/>
                      <a:round/>
                      <a:headEnd type="none" w="med" len="med"/>
                      <a:tailEnd type="none" w="med" len="med"/>
                    </a:lnB>
                  </a:tcPr>
                </a:tc>
                <a:tc>
                  <a:txBody>
                    <a:bodyPr/>
                    <a:lstStyle/>
                    <a:p>
                      <a:pPr algn="l" fontAlgn="base"/>
                      <a:r>
                        <a:rPr lang="en-GB" sz="2400" b="1" dirty="0"/>
                        <a:t>Non-examples:​</a:t>
                      </a:r>
                    </a:p>
                  </a:txBody>
                  <a:tcPr>
                    <a:lnL w="5443" cap="flat" cmpd="sng" algn="ctr">
                      <a:solidFill>
                        <a:srgbClr val="9E9E9E"/>
                      </a:solidFill>
                      <a:prstDash val="solid"/>
                      <a:round/>
                      <a:headEnd type="none" w="med" len="med"/>
                      <a:tailEnd type="none" w="med" len="med"/>
                    </a:lnL>
                    <a:lnR w="5443" cap="flat" cmpd="sng" algn="ctr">
                      <a:solidFill>
                        <a:srgbClr val="9E9E9E"/>
                      </a:solidFill>
                      <a:prstDash val="solid"/>
                      <a:round/>
                      <a:headEnd type="none" w="med" len="med"/>
                      <a:tailEnd type="none" w="med" len="med"/>
                    </a:lnR>
                    <a:lnT w="5443" cap="flat" cmpd="sng" algn="ctr">
                      <a:solidFill>
                        <a:srgbClr val="9E9E9E"/>
                      </a:solidFill>
                      <a:prstDash val="solid"/>
                      <a:round/>
                      <a:headEnd type="none" w="med" len="med"/>
                      <a:tailEnd type="none" w="med" len="med"/>
                    </a:lnT>
                    <a:lnB w="544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402119003"/>
                  </a:ext>
                </a:extLst>
              </a:tr>
              <a:tr h="3864916">
                <a:tc>
                  <a:txBody>
                    <a:bodyPr/>
                    <a:lstStyle/>
                    <a:p>
                      <a:pPr algn="l" fontAlgn="base"/>
                      <a:r>
                        <a:rPr lang="en-GB" sz="2400" dirty="0"/>
                        <a:t>Two objects (e.g. fire-lighting sticks) rubbing against each other.​</a:t>
                      </a:r>
                    </a:p>
                    <a:p>
                      <a:pPr algn="l" fontAlgn="base"/>
                      <a:r>
                        <a:rPr lang="en-GB" sz="2400" dirty="0"/>
                        <a:t>​</a:t>
                      </a:r>
                    </a:p>
                    <a:p>
                      <a:pPr algn="l" fontAlgn="base"/>
                      <a:r>
                        <a:rPr lang="en-GB" sz="2400" dirty="0"/>
                        <a:t>Boats float in water because the water is pushing up against the weight of the boat.​</a:t>
                      </a:r>
                    </a:p>
                  </a:txBody>
                  <a:tcPr>
                    <a:lnL w="5443" cap="flat" cmpd="sng" algn="ctr">
                      <a:solidFill>
                        <a:srgbClr val="9E9E9E"/>
                      </a:solidFill>
                      <a:prstDash val="solid"/>
                      <a:round/>
                      <a:headEnd type="none" w="med" len="med"/>
                      <a:tailEnd type="none" w="med" len="med"/>
                    </a:lnL>
                    <a:lnR w="5443" cap="flat" cmpd="sng" algn="ctr">
                      <a:solidFill>
                        <a:srgbClr val="9E9E9E"/>
                      </a:solidFill>
                      <a:prstDash val="solid"/>
                      <a:round/>
                      <a:headEnd type="none" w="med" len="med"/>
                      <a:tailEnd type="none" w="med" len="med"/>
                    </a:lnR>
                    <a:lnT w="5443" cap="flat" cmpd="sng" algn="ctr">
                      <a:solidFill>
                        <a:srgbClr val="9E9E9E"/>
                      </a:solidFill>
                      <a:prstDash val="solid"/>
                      <a:round/>
                      <a:headEnd type="none" w="med" len="med"/>
                      <a:tailEnd type="none" w="med" len="med"/>
                    </a:lnT>
                    <a:lnB w="5443" cap="flat" cmpd="sng" algn="ctr">
                      <a:solidFill>
                        <a:srgbClr val="9E9E9E"/>
                      </a:solidFill>
                      <a:prstDash val="solid"/>
                      <a:round/>
                      <a:headEnd type="none" w="med" len="med"/>
                      <a:tailEnd type="none" w="med" len="med"/>
                    </a:lnB>
                  </a:tcPr>
                </a:tc>
                <a:tc>
                  <a:txBody>
                    <a:bodyPr/>
                    <a:lstStyle/>
                    <a:p>
                      <a:pPr algn="l" fontAlgn="base"/>
                      <a:r>
                        <a:rPr lang="en-GB" sz="2400" dirty="0"/>
                        <a:t>Two magnets being attracted to each other.​</a:t>
                      </a:r>
                    </a:p>
                    <a:p>
                      <a:pPr algn="l" fontAlgn="base"/>
                      <a:r>
                        <a:rPr lang="en-GB" sz="2400" dirty="0"/>
                        <a:t>​</a:t>
                      </a:r>
                    </a:p>
                    <a:p>
                      <a:pPr algn="l" fontAlgn="base"/>
                      <a:r>
                        <a:rPr lang="en-GB" sz="2400" dirty="0"/>
                        <a:t>When you jump in the air and are pulled back towards the ground by gravity.​</a:t>
                      </a:r>
                    </a:p>
                  </a:txBody>
                  <a:tcPr>
                    <a:lnL w="5443" cap="flat" cmpd="sng" algn="ctr">
                      <a:solidFill>
                        <a:srgbClr val="9E9E9E"/>
                      </a:solidFill>
                      <a:prstDash val="solid"/>
                      <a:round/>
                      <a:headEnd type="none" w="med" len="med"/>
                      <a:tailEnd type="none" w="med" len="med"/>
                    </a:lnL>
                    <a:lnR w="5443" cap="flat" cmpd="sng" algn="ctr">
                      <a:solidFill>
                        <a:srgbClr val="9E9E9E"/>
                      </a:solidFill>
                      <a:prstDash val="solid"/>
                      <a:round/>
                      <a:headEnd type="none" w="med" len="med"/>
                      <a:tailEnd type="none" w="med" len="med"/>
                    </a:lnR>
                    <a:lnT w="5443" cap="flat" cmpd="sng" algn="ctr">
                      <a:solidFill>
                        <a:srgbClr val="9E9E9E"/>
                      </a:solidFill>
                      <a:prstDash val="solid"/>
                      <a:round/>
                      <a:headEnd type="none" w="med" len="med"/>
                      <a:tailEnd type="none" w="med" len="med"/>
                    </a:lnT>
                    <a:lnB w="544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4226522414"/>
                  </a:ext>
                </a:extLst>
              </a:tr>
            </a:tbl>
          </a:graphicData>
        </a:graphic>
      </p:graphicFrame>
      <p:sp>
        <p:nvSpPr>
          <p:cNvPr id="5" name="Rectangle 1">
            <a:extLst>
              <a:ext uri="{FF2B5EF4-FFF2-40B4-BE49-F238E27FC236}">
                <a16:creationId xmlns:a16="http://schemas.microsoft.com/office/drawing/2014/main" id="{1B36ABB9-78BF-67F0-9161-D3921581DE75}"/>
              </a:ext>
            </a:extLst>
          </p:cNvPr>
          <p:cNvSpPr>
            <a:spLocks noChangeArrowheads="1"/>
          </p:cNvSpPr>
          <p:nvPr/>
        </p:nvSpPr>
        <p:spPr bwMode="auto">
          <a:xfrm>
            <a:off x="4386263" y="19589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5129" name="Picture 9">
            <a:extLst>
              <a:ext uri="{FF2B5EF4-FFF2-40B4-BE49-F238E27FC236}">
                <a16:creationId xmlns:a16="http://schemas.microsoft.com/office/drawing/2014/main" id="{104739A0-3E5C-C561-2B4D-A07B840BA1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76342" y="3046318"/>
            <a:ext cx="1986544" cy="1964951"/>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a:extLst>
              <a:ext uri="{FF2B5EF4-FFF2-40B4-BE49-F238E27FC236}">
                <a16:creationId xmlns:a16="http://schemas.microsoft.com/office/drawing/2014/main" id="{2FA48F63-13FF-7315-6A97-ACB281CB1C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99046" y="965946"/>
            <a:ext cx="2341136" cy="1765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282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pPr algn="l"/>
            <a:r>
              <a:rPr lang="en-GB" sz="1800" dirty="0"/>
              <a:t>Describe forces as “contact” or “non-contact”</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pPr algn="l" rtl="0" fontAlgn="base"/>
            <a:r>
              <a:rPr lang="en-GB" b="0" dirty="0"/>
              <a:t>Some forces are able to affect something from a distance. </a:t>
            </a:r>
            <a:r>
              <a:rPr lang="en-GB" dirty="0"/>
              <a:t>Non-contact forces </a:t>
            </a:r>
            <a:r>
              <a:rPr lang="en-GB" b="0" dirty="0"/>
              <a:t>are forces when the two interacting objects are not in physical contact.</a:t>
            </a:r>
            <a:r>
              <a:rPr lang="en-US" b="0" dirty="0"/>
              <a:t>​</a:t>
            </a:r>
          </a:p>
        </p:txBody>
      </p:sp>
      <p:sp>
        <p:nvSpPr>
          <p:cNvPr id="5" name="Rectangle 1">
            <a:extLst>
              <a:ext uri="{FF2B5EF4-FFF2-40B4-BE49-F238E27FC236}">
                <a16:creationId xmlns:a16="http://schemas.microsoft.com/office/drawing/2014/main" id="{1B36ABB9-78BF-67F0-9161-D3921581DE75}"/>
              </a:ext>
            </a:extLst>
          </p:cNvPr>
          <p:cNvSpPr>
            <a:spLocks noChangeArrowheads="1"/>
          </p:cNvSpPr>
          <p:nvPr/>
        </p:nvSpPr>
        <p:spPr bwMode="auto">
          <a:xfrm>
            <a:off x="4386263" y="19589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EA0C0FCA-2AAD-5750-3F64-960C2F0AECE3}"/>
              </a:ext>
            </a:extLst>
          </p:cNvPr>
          <p:cNvGraphicFramePr>
            <a:graphicFrameLocks noGrp="1"/>
          </p:cNvGraphicFramePr>
          <p:nvPr>
            <p:extLst>
              <p:ext uri="{D42A27DB-BD31-4B8C-83A1-F6EECF244321}">
                <p14:modId xmlns:p14="http://schemas.microsoft.com/office/powerpoint/2010/main" val="3618089207"/>
              </p:ext>
            </p:extLst>
          </p:nvPr>
        </p:nvGraphicFramePr>
        <p:xfrm>
          <a:off x="475130" y="2690721"/>
          <a:ext cx="8283388" cy="3840480"/>
        </p:xfrm>
        <a:graphic>
          <a:graphicData uri="http://schemas.openxmlformats.org/drawingml/2006/table">
            <a:tbl>
              <a:tblPr/>
              <a:tblGrid>
                <a:gridCol w="4141694">
                  <a:extLst>
                    <a:ext uri="{9D8B030D-6E8A-4147-A177-3AD203B41FA5}">
                      <a16:colId xmlns:a16="http://schemas.microsoft.com/office/drawing/2014/main" val="2520575413"/>
                    </a:ext>
                  </a:extLst>
                </a:gridCol>
                <a:gridCol w="4141694">
                  <a:extLst>
                    <a:ext uri="{9D8B030D-6E8A-4147-A177-3AD203B41FA5}">
                      <a16:colId xmlns:a16="http://schemas.microsoft.com/office/drawing/2014/main" val="2873431019"/>
                    </a:ext>
                  </a:extLst>
                </a:gridCol>
              </a:tblGrid>
              <a:tr h="212271">
                <a:tc>
                  <a:txBody>
                    <a:bodyPr/>
                    <a:lstStyle/>
                    <a:p>
                      <a:pPr algn="l" fontAlgn="base"/>
                      <a:r>
                        <a:rPr lang="en-GB" sz="2400" b="1" i="0" u="none" strike="noStrike" dirty="0">
                          <a:solidFill>
                            <a:srgbClr val="000000"/>
                          </a:solidFill>
                          <a:effectLst/>
                          <a:latin typeface="Century Gothic" panose="020B0502020202020204" pitchFamily="34" charset="0"/>
                        </a:rPr>
                        <a:t>Examples:</a:t>
                      </a:r>
                      <a:r>
                        <a:rPr lang="en-GB" sz="2400" b="1" i="0" dirty="0">
                          <a:solidFill>
                            <a:srgbClr val="000000"/>
                          </a:solidFill>
                          <a:effectLst/>
                          <a:latin typeface="Century Gothic" panose="020B0502020202020204" pitchFamily="34" charset="0"/>
                        </a:rPr>
                        <a:t>​</a:t>
                      </a:r>
                      <a:endParaRPr lang="en-GB" sz="2400" b="1" i="0" dirty="0">
                        <a:solidFill>
                          <a:srgbClr val="000000"/>
                        </a:solidFill>
                        <a:effectLst/>
                      </a:endParaRPr>
                    </a:p>
                  </a:txBody>
                  <a:tcPr>
                    <a:lnL w="5443" cap="flat" cmpd="sng" algn="ctr">
                      <a:solidFill>
                        <a:srgbClr val="9E9E9E"/>
                      </a:solidFill>
                      <a:prstDash val="solid"/>
                      <a:round/>
                      <a:headEnd type="none" w="med" len="med"/>
                      <a:tailEnd type="none" w="med" len="med"/>
                    </a:lnL>
                    <a:lnR w="5443" cap="flat" cmpd="sng" algn="ctr">
                      <a:solidFill>
                        <a:srgbClr val="9E9E9E"/>
                      </a:solidFill>
                      <a:prstDash val="solid"/>
                      <a:round/>
                      <a:headEnd type="none" w="med" len="med"/>
                      <a:tailEnd type="none" w="med" len="med"/>
                    </a:lnR>
                    <a:lnT w="5443" cap="flat" cmpd="sng" algn="ctr">
                      <a:solidFill>
                        <a:srgbClr val="9E9E9E"/>
                      </a:solidFill>
                      <a:prstDash val="solid"/>
                      <a:round/>
                      <a:headEnd type="none" w="med" len="med"/>
                      <a:tailEnd type="none" w="med" len="med"/>
                    </a:lnT>
                    <a:lnB w="5443" cap="flat" cmpd="sng" algn="ctr">
                      <a:solidFill>
                        <a:srgbClr val="9E9E9E"/>
                      </a:solidFill>
                      <a:prstDash val="solid"/>
                      <a:round/>
                      <a:headEnd type="none" w="med" len="med"/>
                      <a:tailEnd type="none" w="med" len="med"/>
                    </a:lnB>
                  </a:tcPr>
                </a:tc>
                <a:tc>
                  <a:txBody>
                    <a:bodyPr/>
                    <a:lstStyle/>
                    <a:p>
                      <a:pPr algn="l" fontAlgn="base"/>
                      <a:r>
                        <a:rPr lang="en-GB" sz="2400" b="1" i="0" u="none" strike="noStrike" dirty="0">
                          <a:solidFill>
                            <a:srgbClr val="000000"/>
                          </a:solidFill>
                          <a:effectLst/>
                          <a:latin typeface="Century Gothic" panose="020B0502020202020204" pitchFamily="34" charset="0"/>
                        </a:rPr>
                        <a:t>Non-examples:</a:t>
                      </a:r>
                      <a:r>
                        <a:rPr lang="en-GB" sz="2400" b="1" i="0" dirty="0">
                          <a:solidFill>
                            <a:srgbClr val="000000"/>
                          </a:solidFill>
                          <a:effectLst/>
                          <a:latin typeface="Century Gothic" panose="020B0502020202020204" pitchFamily="34" charset="0"/>
                        </a:rPr>
                        <a:t>​</a:t>
                      </a:r>
                      <a:endParaRPr lang="en-GB" sz="2400" b="1" i="0" dirty="0">
                        <a:solidFill>
                          <a:srgbClr val="000000"/>
                        </a:solidFill>
                        <a:effectLst/>
                      </a:endParaRPr>
                    </a:p>
                  </a:txBody>
                  <a:tcPr>
                    <a:lnL w="5443" cap="flat" cmpd="sng" algn="ctr">
                      <a:solidFill>
                        <a:srgbClr val="9E9E9E"/>
                      </a:solidFill>
                      <a:prstDash val="solid"/>
                      <a:round/>
                      <a:headEnd type="none" w="med" len="med"/>
                      <a:tailEnd type="none" w="med" len="med"/>
                    </a:lnL>
                    <a:lnR w="5443" cap="flat" cmpd="sng" algn="ctr">
                      <a:solidFill>
                        <a:srgbClr val="9E9E9E"/>
                      </a:solidFill>
                      <a:prstDash val="solid"/>
                      <a:round/>
                      <a:headEnd type="none" w="med" len="med"/>
                      <a:tailEnd type="none" w="med" len="med"/>
                    </a:lnR>
                    <a:lnT w="5443" cap="flat" cmpd="sng" algn="ctr">
                      <a:solidFill>
                        <a:srgbClr val="9E9E9E"/>
                      </a:solidFill>
                      <a:prstDash val="solid"/>
                      <a:round/>
                      <a:headEnd type="none" w="med" len="med"/>
                      <a:tailEnd type="none" w="med" len="med"/>
                    </a:lnT>
                    <a:lnB w="544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3899138321"/>
                  </a:ext>
                </a:extLst>
              </a:tr>
              <a:tr h="212271">
                <a:tc>
                  <a:txBody>
                    <a:bodyPr/>
                    <a:lstStyle/>
                    <a:p>
                      <a:pPr algn="l" fontAlgn="base"/>
                      <a:r>
                        <a:rPr lang="en-GB" sz="2400" b="0" i="0" u="none" strike="noStrike" dirty="0">
                          <a:solidFill>
                            <a:srgbClr val="000000"/>
                          </a:solidFill>
                          <a:effectLst/>
                          <a:latin typeface="Century Gothic" panose="020B0502020202020204" pitchFamily="34" charset="0"/>
                        </a:rPr>
                        <a:t>Water balloon falling from above someone and gravity pulls it towards the ground.</a:t>
                      </a:r>
                      <a:r>
                        <a:rPr lang="en-GB" sz="2400" b="0" i="0" dirty="0">
                          <a:solidFill>
                            <a:srgbClr val="000000"/>
                          </a:solidFill>
                          <a:effectLst/>
                          <a:latin typeface="Century Gothic" panose="020B0502020202020204" pitchFamily="34" charset="0"/>
                        </a:rPr>
                        <a:t>​</a:t>
                      </a:r>
                      <a:endParaRPr lang="en-GB" sz="2400" b="0" i="0" dirty="0">
                        <a:solidFill>
                          <a:srgbClr val="000000"/>
                        </a:solidFill>
                        <a:effectLst/>
                      </a:endParaRPr>
                    </a:p>
                    <a:p>
                      <a:pPr algn="l" fontAlgn="base"/>
                      <a:r>
                        <a:rPr lang="en-GB" sz="2400" b="0" i="0" dirty="0">
                          <a:solidFill>
                            <a:srgbClr val="000000"/>
                          </a:solidFill>
                          <a:effectLst/>
                          <a:latin typeface="Century Gothic" panose="020B0502020202020204" pitchFamily="34" charset="0"/>
                        </a:rPr>
                        <a:t>​</a:t>
                      </a:r>
                      <a:endParaRPr lang="en-GB" sz="2400" b="0" i="0" dirty="0">
                        <a:solidFill>
                          <a:srgbClr val="000000"/>
                        </a:solidFill>
                        <a:effectLst/>
                      </a:endParaRPr>
                    </a:p>
                    <a:p>
                      <a:pPr algn="l" fontAlgn="base"/>
                      <a:r>
                        <a:rPr lang="en-GB" sz="2400" b="0" i="0" u="none" strike="noStrike" dirty="0">
                          <a:solidFill>
                            <a:srgbClr val="000000"/>
                          </a:solidFill>
                          <a:effectLst/>
                          <a:latin typeface="Century Gothic" panose="020B0502020202020204" pitchFamily="34" charset="0"/>
                        </a:rPr>
                        <a:t>Rubbing hair with a balloon and the hair becomes attracted to the balloon afterwards.</a:t>
                      </a:r>
                      <a:r>
                        <a:rPr lang="en-GB" sz="2400" b="0" i="0" dirty="0">
                          <a:solidFill>
                            <a:srgbClr val="000000"/>
                          </a:solidFill>
                          <a:effectLst/>
                          <a:latin typeface="Century Gothic" panose="020B0502020202020204" pitchFamily="34" charset="0"/>
                        </a:rPr>
                        <a:t>​</a:t>
                      </a:r>
                      <a:endParaRPr lang="en-GB" sz="2400" b="0" i="0" dirty="0">
                        <a:solidFill>
                          <a:srgbClr val="000000"/>
                        </a:solidFill>
                        <a:effectLst/>
                      </a:endParaRPr>
                    </a:p>
                  </a:txBody>
                  <a:tcPr>
                    <a:lnL w="5443" cap="flat" cmpd="sng" algn="ctr">
                      <a:solidFill>
                        <a:srgbClr val="9E9E9E"/>
                      </a:solidFill>
                      <a:prstDash val="solid"/>
                      <a:round/>
                      <a:headEnd type="none" w="med" len="med"/>
                      <a:tailEnd type="none" w="med" len="med"/>
                    </a:lnL>
                    <a:lnR w="5443" cap="flat" cmpd="sng" algn="ctr">
                      <a:solidFill>
                        <a:srgbClr val="9E9E9E"/>
                      </a:solidFill>
                      <a:prstDash val="solid"/>
                      <a:round/>
                      <a:headEnd type="none" w="med" len="med"/>
                      <a:tailEnd type="none" w="med" len="med"/>
                    </a:lnR>
                    <a:lnT w="5443" cap="flat" cmpd="sng" algn="ctr">
                      <a:solidFill>
                        <a:srgbClr val="9E9E9E"/>
                      </a:solidFill>
                      <a:prstDash val="solid"/>
                      <a:round/>
                      <a:headEnd type="none" w="med" len="med"/>
                      <a:tailEnd type="none" w="med" len="med"/>
                    </a:lnT>
                    <a:lnB w="5443" cap="flat" cmpd="sng" algn="ctr">
                      <a:solidFill>
                        <a:srgbClr val="9E9E9E"/>
                      </a:solidFill>
                      <a:prstDash val="solid"/>
                      <a:round/>
                      <a:headEnd type="none" w="med" len="med"/>
                      <a:tailEnd type="none" w="med" len="med"/>
                    </a:lnB>
                  </a:tcPr>
                </a:tc>
                <a:tc>
                  <a:txBody>
                    <a:bodyPr/>
                    <a:lstStyle/>
                    <a:p>
                      <a:pPr algn="l" fontAlgn="base"/>
                      <a:r>
                        <a:rPr lang="en-GB" sz="2400" b="0" i="0" u="none" strike="noStrike" dirty="0">
                          <a:solidFill>
                            <a:srgbClr val="000000"/>
                          </a:solidFill>
                          <a:effectLst/>
                          <a:latin typeface="Century Gothic" panose="020B0502020202020204" pitchFamily="34" charset="0"/>
                        </a:rPr>
                        <a:t>Opening a door with your hand.</a:t>
                      </a:r>
                      <a:r>
                        <a:rPr lang="en-GB" sz="2400" b="0" i="0" dirty="0">
                          <a:solidFill>
                            <a:srgbClr val="000000"/>
                          </a:solidFill>
                          <a:effectLst/>
                          <a:latin typeface="Century Gothic" panose="020B0502020202020204" pitchFamily="34" charset="0"/>
                        </a:rPr>
                        <a:t>​</a:t>
                      </a:r>
                      <a:endParaRPr lang="en-GB" sz="2400" b="0" i="0" dirty="0">
                        <a:solidFill>
                          <a:srgbClr val="000000"/>
                        </a:solidFill>
                        <a:effectLst/>
                      </a:endParaRPr>
                    </a:p>
                    <a:p>
                      <a:pPr algn="l" fontAlgn="base"/>
                      <a:r>
                        <a:rPr lang="en-GB" sz="2400" b="0" i="0" dirty="0">
                          <a:solidFill>
                            <a:srgbClr val="000000"/>
                          </a:solidFill>
                          <a:effectLst/>
                          <a:latin typeface="Century Gothic" panose="020B0502020202020204" pitchFamily="34" charset="0"/>
                        </a:rPr>
                        <a:t>​</a:t>
                      </a:r>
                      <a:endParaRPr lang="en-GB" sz="2400" b="0" i="0" dirty="0">
                        <a:solidFill>
                          <a:srgbClr val="000000"/>
                        </a:solidFill>
                        <a:effectLst/>
                      </a:endParaRPr>
                    </a:p>
                    <a:p>
                      <a:pPr algn="l" fontAlgn="base"/>
                      <a:r>
                        <a:rPr lang="en-GB" sz="2400" b="0" i="0" u="none" strike="noStrike" dirty="0">
                          <a:solidFill>
                            <a:srgbClr val="000000"/>
                          </a:solidFill>
                          <a:effectLst/>
                          <a:latin typeface="Century Gothic" panose="020B0502020202020204" pitchFamily="34" charset="0"/>
                        </a:rPr>
                        <a:t>Trying to run in thigh deep water and are slowing down from the water coming into contact with your legs.</a:t>
                      </a:r>
                      <a:r>
                        <a:rPr lang="en-GB" sz="2400" b="0" i="0" dirty="0">
                          <a:solidFill>
                            <a:srgbClr val="000000"/>
                          </a:solidFill>
                          <a:effectLst/>
                          <a:latin typeface="Century Gothic" panose="020B0502020202020204" pitchFamily="34" charset="0"/>
                        </a:rPr>
                        <a:t>​</a:t>
                      </a:r>
                      <a:endParaRPr lang="en-GB" sz="2400" b="0" i="0" dirty="0">
                        <a:solidFill>
                          <a:srgbClr val="000000"/>
                        </a:solidFill>
                        <a:effectLst/>
                      </a:endParaRPr>
                    </a:p>
                    <a:p>
                      <a:pPr algn="l" fontAlgn="base"/>
                      <a:r>
                        <a:rPr lang="en-GB" sz="2400" b="0" i="0" dirty="0">
                          <a:solidFill>
                            <a:srgbClr val="000000"/>
                          </a:solidFill>
                          <a:effectLst/>
                          <a:latin typeface="Century Gothic" panose="020B0502020202020204" pitchFamily="34" charset="0"/>
                        </a:rPr>
                        <a:t>​</a:t>
                      </a:r>
                      <a:endParaRPr lang="en-GB" sz="2400" b="0" i="0" dirty="0">
                        <a:solidFill>
                          <a:srgbClr val="000000"/>
                        </a:solidFill>
                        <a:effectLst/>
                      </a:endParaRPr>
                    </a:p>
                  </a:txBody>
                  <a:tcPr>
                    <a:lnL w="5443" cap="flat" cmpd="sng" algn="ctr">
                      <a:solidFill>
                        <a:srgbClr val="9E9E9E"/>
                      </a:solidFill>
                      <a:prstDash val="solid"/>
                      <a:round/>
                      <a:headEnd type="none" w="med" len="med"/>
                      <a:tailEnd type="none" w="med" len="med"/>
                    </a:lnL>
                    <a:lnR w="5443" cap="flat" cmpd="sng" algn="ctr">
                      <a:solidFill>
                        <a:srgbClr val="9E9E9E"/>
                      </a:solidFill>
                      <a:prstDash val="solid"/>
                      <a:round/>
                      <a:headEnd type="none" w="med" len="med"/>
                      <a:tailEnd type="none" w="med" len="med"/>
                    </a:lnR>
                    <a:lnT w="5443" cap="flat" cmpd="sng" algn="ctr">
                      <a:solidFill>
                        <a:srgbClr val="9E9E9E"/>
                      </a:solidFill>
                      <a:prstDash val="solid"/>
                      <a:round/>
                      <a:headEnd type="none" w="med" len="med"/>
                      <a:tailEnd type="none" w="med" len="med"/>
                    </a:lnT>
                    <a:lnB w="544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04223594"/>
                  </a:ext>
                </a:extLst>
              </a:tr>
            </a:tbl>
          </a:graphicData>
        </a:graphic>
      </p:graphicFrame>
      <p:sp>
        <p:nvSpPr>
          <p:cNvPr id="7" name="Rectangle 1">
            <a:extLst>
              <a:ext uri="{FF2B5EF4-FFF2-40B4-BE49-F238E27FC236}">
                <a16:creationId xmlns:a16="http://schemas.microsoft.com/office/drawing/2014/main" id="{3AB49DA6-3476-7936-ED84-38FBB70BF97B}"/>
              </a:ext>
            </a:extLst>
          </p:cNvPr>
          <p:cNvSpPr>
            <a:spLocks noChangeArrowheads="1"/>
          </p:cNvSpPr>
          <p:nvPr/>
        </p:nvSpPr>
        <p:spPr bwMode="auto">
          <a:xfrm>
            <a:off x="4403725" y="183673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6147" name="Picture 3">
            <a:extLst>
              <a:ext uri="{FF2B5EF4-FFF2-40B4-BE49-F238E27FC236}">
                <a16:creationId xmlns:a16="http://schemas.microsoft.com/office/drawing/2014/main" id="{FF8DCF18-A165-FD4B-E8E9-C66A7B4714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35980" y="965946"/>
            <a:ext cx="3279172" cy="24468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0889879"/>
      </p:ext>
    </p:extLst>
  </p:cSld>
  <p:clrMapOvr>
    <a:masterClrMapping/>
  </p:clrMapOvr>
</p:sld>
</file>

<file path=ppt/theme/theme1.xml><?xml version="1.0" encoding="utf-8"?>
<a:theme xmlns:a="http://schemas.openxmlformats.org/drawingml/2006/main" name="Daily Review">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Explicit Instruction_Dar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square" rtlCol="0" anchor="t" anchorCtr="0">
        <a:normAutofit fontScale="92500"/>
      </a:bodyPr>
      <a:lstStyle>
        <a:defPPr algn="l">
          <a:defRPr sz="5400" b="1" dirty="0" smtClean="0">
            <a:latin typeface="Century Gothic" panose="020B0502020202020204" pitchFamily="34" charset="0"/>
            <a:cs typeface="Futura Medium" panose="020B0602020204020303" pitchFamily="34" charset="-79"/>
          </a:defRPr>
        </a:defPPr>
      </a:lstStyle>
    </a:txDef>
  </a:objectDefaults>
  <a:extraClrSchemeLst/>
  <a:extLst>
    <a:ext uri="{05A4C25C-085E-4340-85A3-A5531E510DB2}">
      <thm15:themeFamily xmlns:thm15="http://schemas.microsoft.com/office/thememl/2012/main" name="Theme2" id="{15861BA0-56D5-1E4E-B56A-268D38A279BF}" vid="{9D14DC9A-E19D-5949-B871-56F3C64BEB6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7F09D33-A1B5-4438-8F96-65DD71762491}">
  <ds:schemaRefs>
    <ds:schemaRef ds:uri="http://schemas.microsoft.com/sharepoint/v3/contenttype/forms"/>
  </ds:schemaRefs>
</ds:datastoreItem>
</file>

<file path=customXml/itemProps2.xml><?xml version="1.0" encoding="utf-8"?>
<ds:datastoreItem xmlns:ds="http://schemas.openxmlformats.org/officeDocument/2006/customXml" ds:itemID="{638BACAC-E6B9-4BA2-8CF1-863F23DFAED2}"/>
</file>

<file path=customXml/itemProps3.xml><?xml version="1.0" encoding="utf-8"?>
<ds:datastoreItem xmlns:ds="http://schemas.openxmlformats.org/officeDocument/2006/customXml" ds:itemID="{AD5BC30B-A8FB-4389-B40F-C069B6D2FAB9}">
  <ds:schemaRefs>
    <ds:schemaRef ds:uri="0c951ba1-d84e-473b-8db8-3836ef03ec08"/>
    <ds:schemaRef ds:uri="e5872429-2769-4697-beab-80c9ae205fa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{33057687-8793-EB47-A5E0-08E93C53D0F2}tf10001071</Template>
  <TotalTime>2341</TotalTime>
  <Words>1187</Words>
  <Application>Microsoft Office PowerPoint</Application>
  <PresentationFormat>Widescreen</PresentationFormat>
  <Paragraphs>149</Paragraphs>
  <Slides>19</Slides>
  <Notes>9</Notes>
  <HiddenSlides>0</HiddenSlides>
  <MMClips>3</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19</vt:i4>
      </vt:variant>
    </vt:vector>
  </HeadingPairs>
  <TitlesOfParts>
    <vt:vector size="26" baseType="lpstr">
      <vt:lpstr>Arial</vt:lpstr>
      <vt:lpstr>Calibri</vt:lpstr>
      <vt:lpstr>Century Gothic</vt:lpstr>
      <vt:lpstr>Futura Medium</vt:lpstr>
      <vt:lpstr>Times New Roman</vt:lpstr>
      <vt:lpstr>Daily Review</vt:lpstr>
      <vt:lpstr>1_Explicit Instruction_Dark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BEARDS Michael [Southern River College]</cp:lastModifiedBy>
  <cp:revision>18</cp:revision>
  <cp:lastPrinted>2018-05-27T06:54:10Z</cp:lastPrinted>
  <dcterms:created xsi:type="dcterms:W3CDTF">2018-03-29T05:56:09Z</dcterms:created>
  <dcterms:modified xsi:type="dcterms:W3CDTF">2023-10-18T06:30:13Z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0x0101001B72A505A151EE47AAB347138FCBEB8E</vt:lpwstr>
  </property>
</Properties>
</file>